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9AC9F-8EA9-A92D-D1C6-194D1576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D2D7B6-2CA4-CFD9-34D1-0C831D05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0D28E-6927-802F-4F7C-CDF26C55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24C38-6A05-D8D8-54C7-42362DBC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E70E2-530C-D15A-1F5D-5AF9D951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D3B9-060E-B706-EB1B-C072C5D5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7AB1C-CC51-6153-2829-D1F2EB81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5C27E-F586-CF24-6777-461FB23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DAF83-D0F3-354F-294B-1F5DF406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C88FA-15FF-617D-E821-8A48D338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3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CDC669-A03D-F8EA-5811-E28918716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0E257F-A797-00FB-2EA4-A6E86237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40DE2-F449-C075-9205-68AC9F07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08693-82E5-8098-61B8-7D9D1002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1DF4A-AC32-7447-4EC7-712879A5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CFE32-ADE4-F0A0-8056-022A42E1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C7E37-8AFF-7D12-4B13-68A5D8A8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976975-392A-693F-C065-17F5E0E4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40D42-CEAB-D26A-98BF-D2FACB0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8C373-625E-6F2A-1E04-7787A500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9B63A-490A-2AFB-006E-E97B7D22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C476F-6E2C-3BA6-A97D-227B57A4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E06678-6234-48FA-26D3-9CCE9C21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1C21E-9F0C-B2C2-89E5-36E8E16D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F3036-5A92-E4F3-AB8E-ADA6D184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8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B3B6C-5C2D-4B09-AE78-D06EE69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74AA1-50DC-7B5F-70EB-8971CE84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8473E-C154-89EB-7ED0-A0BB8B98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91ABE-E739-C8C5-E3E8-A80C89BA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F2B6A5-C595-9355-9FAB-9D51CA89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09B0F-00AD-E2DA-BDF1-54A69EB6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8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1B228-8BE2-7E46-D0C5-F1F23435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EE777D-A97C-B573-9C31-D3FA5EC8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BEBF3A-3222-2BEB-7773-C27CE4B7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386826-6A45-9953-87B1-2D88E3258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39BB05-F8B9-7259-ACAA-37844004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4E2BAF-E862-A522-2679-4A025E4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97B59A-CA17-9C92-F702-D2470042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C53094-E820-BC15-1611-33D14022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A34AF-1B1F-6899-A15B-292EBABF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8C44E8-58BE-888D-C36F-F8D5AF61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7314A5-8247-95D4-9C99-062BB824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49CB2-F270-EE6A-D1E6-B9C657C8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749FB5-34A6-C539-11B7-32613FAF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3F08D4-3E40-5AA1-37E9-D5BBF58E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FC4BC8-63F2-527E-737C-531E9446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B64C2-647B-4E42-B156-AA38003C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348D9-6469-8B09-6745-F2D4A6F6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DE4FBF-D637-8745-0741-0078C7D4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72BAE-61E9-6C2C-9AF1-BFD4B23D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E3843D-B390-4C9F-0B6F-5C4A8F68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DFFF5-2C8F-4E6B-9F1C-C87C48F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2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48F68-2555-D17D-9B95-D6E2B90A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F121AF-8E20-28C1-AB36-F74DAC3AD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3E4190-CED9-0A43-71DF-9133FE5E2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FD5787-B2D6-EE39-05D9-E547CCA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986C4-017A-699B-E834-55E333B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144D69-3579-E82F-9053-42DBE522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42E4AF-54F5-04EA-887B-A3BDEAA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61D46E-913B-FC31-346E-B7291509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5E1E4-066A-9A02-1773-9975D1162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C9784-E681-4C2C-8065-3AAB22B70753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CAA3BD-0E68-3200-6EBC-03C22A1F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E8D6C-2F3C-9015-A089-3D9FEB2FA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3F47F-3FA1-4C47-A75C-35B51AAD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6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973A4617-BBFC-5E8A-63D5-AD81DF19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84" y="2386208"/>
            <a:ext cx="2152381" cy="599683"/>
          </a:xfrm>
          <a:prstGeom prst="rect">
            <a:avLst/>
          </a:prstGeom>
        </p:spPr>
      </p:pic>
      <p:pic>
        <p:nvPicPr>
          <p:cNvPr id="7" name="Image 6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8739FB5D-A7AB-5B00-806E-6C35A6DCF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80" y="2386206"/>
            <a:ext cx="2152381" cy="599683"/>
          </a:xfrm>
          <a:prstGeom prst="rect">
            <a:avLst/>
          </a:prstGeom>
        </p:spPr>
      </p:pic>
      <p:pic>
        <p:nvPicPr>
          <p:cNvPr id="9" name="Image 8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53C2394B-3782-3FFE-B074-E0376EA3D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6" y="2386205"/>
            <a:ext cx="2152381" cy="599683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8C975B37-889A-04BC-E72F-108CB0EEC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09" y="3272427"/>
            <a:ext cx="2152381" cy="599683"/>
          </a:xfrm>
          <a:prstGeom prst="rect">
            <a:avLst/>
          </a:prstGeom>
        </p:spPr>
      </p:pic>
      <p:pic>
        <p:nvPicPr>
          <p:cNvPr id="13" name="Image 12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21C7EA1E-440D-9D5A-EFBC-1145A29F7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59" y="3272427"/>
            <a:ext cx="2152381" cy="5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55AC-6F53-A66A-3653-67AA12993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34EDC7B-7CC7-A717-8256-F1EA3FF2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79" y="2386205"/>
            <a:ext cx="2114286" cy="4475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536954-C602-44AA-C3E1-95B816F50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80" y="2386205"/>
            <a:ext cx="2114286" cy="4475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AF40EF-8F91-08AA-B17A-C38F99A12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81" y="2381815"/>
            <a:ext cx="2114286" cy="4475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3B20E7A-ACEE-0111-562C-39CD0FCF0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04" y="3272427"/>
            <a:ext cx="2114286" cy="4475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A00528C-F5BD-1457-CA72-C19F9D033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13" y="3272426"/>
            <a:ext cx="2114286" cy="4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7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Perrine Cipolloni</dc:creator>
  <cp:lastModifiedBy>Perrine Cipolloni</cp:lastModifiedBy>
  <cp:revision>2</cp:revision>
  <dcterms:created xsi:type="dcterms:W3CDTF">2025-07-29T14:54:28Z</dcterms:created>
  <dcterms:modified xsi:type="dcterms:W3CDTF">2025-07-29T15:19:40Z</dcterms:modified>
</cp:coreProperties>
</file>