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AAB3-57FC-364E-A4BB-8576AF8C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615EB-8B74-8E49-8B13-E2D623C49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AB12-6BAB-9E44-8C75-B6B1DD7A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9541-8DB9-454A-97D7-2B312BAB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F3A9-5F0F-FE47-8303-701E069D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3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5640-8112-6140-A3A5-F065F54F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37DD0-7E15-C44A-AEB8-B574EA1D3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9C25-9126-8141-B92A-362E0586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7325-2290-0A49-B2AA-8798F81E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1A1C-543C-AB4B-BE61-2ED69F5A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87803-A9DD-C543-A573-6AB98A472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98E71-0278-9444-84E8-3AC818917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B464-D7BB-E74F-9351-C758FCB1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B6D2-CFCD-4A4D-8E7B-CA5E684A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DB5E-AA52-AE47-8B76-EFC26DED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6D77-A0BA-264E-96FF-D1BA8BF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6362-D7F8-E74F-9C32-F74C91C8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3FA8-D6DF-3D48-8F4F-7D32E009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0A4E-1CBC-6644-B2A8-BBBB10C6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6C10-2F50-E744-9297-3BE9B50C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C088-0613-2E44-AA83-F10B6A7A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6A512-B9EB-624C-9A25-E21A8A99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36FE-4ED6-9F49-B714-EFF82F57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DB03-8AEC-C54E-B41C-FD606882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A94B-DAC6-A54F-9A5B-2BCA2F31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BE1E-5D4F-9F44-AA3F-410708DF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8DA5-4409-EC46-BC7E-D1F5887F9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61A65-2F76-AD40-94D5-DBF8D7B8B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98B7B-4415-9A40-81F8-B434E751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B6AD1-5DA0-CE4A-8378-1AF3E912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EE30-3D0D-5841-AFFA-29746F77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2732-A1BF-CC48-887E-271590D6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B6107-2C94-E644-A38D-EA0C521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F83BF-B198-774C-8FF1-096F396C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39461-B588-F947-B356-835BB7908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3FD5A-2AB3-F645-AF3F-7E41625A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E186A-196B-1B41-8FF4-41B6E212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F19D2-217A-9D47-8B02-CAE5E4B3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56DE-C584-5349-9D75-49447439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6751-BA22-1E42-9164-B8166910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5D920-A2EE-EF4D-8105-FC9DD9BE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93A5-FF18-8044-BE92-80AF269F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002DD-6CA0-3940-8094-88E15B31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23B67-060F-4847-8333-98C3F74A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39DE-4F3A-4C48-9740-BE8B35C6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E9AA5-6769-F248-9EAD-BE92FC7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881E-0212-664F-ABB3-0ECEFDD6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91FF-DC10-1A48-A021-1FEF9B02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F3C8E-2D6F-D54E-95A9-9101DE11D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F1D4D-9958-704D-8407-F789E8E2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51B0-10F1-6F4B-94EC-6DC32552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122C-A47E-2941-AE3E-3977D599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7F1-632C-5943-A0AC-119B9FE4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9BD5D-9B60-D649-B9AB-B0E6F0A9E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6A16-5170-B74B-9CCA-0D7D57758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62F5-F9F7-144B-A497-A9D35990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CD71-DADE-5542-9FC5-0F86875D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8775-A6D5-3E41-8C34-EE9CF7E9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E0285-5ACC-8049-8B4C-729F13AF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C9A9-23DE-B04D-A635-2EF68779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BDA4-51F8-3340-93C1-2CE8C7D25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639C-916A-224E-B6D5-F2DE4979D6B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B1C2-6B78-2D45-A681-B1AB45BE1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EFBA-9406-624A-A688-7D61F3819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2BE8-8C76-1948-B816-1FE7295D8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A75BDD-55B1-704A-BE00-422344B947EB}"/>
              </a:ext>
            </a:extLst>
          </p:cNvPr>
          <p:cNvGrpSpPr/>
          <p:nvPr/>
        </p:nvGrpSpPr>
        <p:grpSpPr>
          <a:xfrm>
            <a:off x="5749300" y="369424"/>
            <a:ext cx="3744097" cy="3708589"/>
            <a:chOff x="5749300" y="369424"/>
            <a:chExt cx="3744097" cy="37085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57488D-9C03-A347-BF2A-21C0DE85316F}"/>
                </a:ext>
              </a:extLst>
            </p:cNvPr>
            <p:cNvSpPr/>
            <p:nvPr/>
          </p:nvSpPr>
          <p:spPr>
            <a:xfrm>
              <a:off x="5749300" y="369424"/>
              <a:ext cx="3744097" cy="37085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Facebook logo, label, logo, website icon - Free download">
              <a:extLst>
                <a:ext uri="{FF2B5EF4-FFF2-40B4-BE49-F238E27FC236}">
                  <a16:creationId xmlns:a16="http://schemas.microsoft.com/office/drawing/2014/main" id="{A503DB96-6661-774A-AB43-D47B736B67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51" t="21020" r="21369" b="20640"/>
            <a:stretch/>
          </p:blipFill>
          <p:spPr bwMode="auto">
            <a:xfrm>
              <a:off x="5749300" y="369424"/>
              <a:ext cx="3744097" cy="370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046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Grajales Liliana</dc:creator>
  <cp:lastModifiedBy>Grajales Liliana</cp:lastModifiedBy>
  <cp:revision>2</cp:revision>
  <dcterms:created xsi:type="dcterms:W3CDTF">2021-03-16T03:42:34Z</dcterms:created>
  <dcterms:modified xsi:type="dcterms:W3CDTF">2021-03-16T05:19:42Z</dcterms:modified>
</cp:coreProperties>
</file>