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FF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3" name=""/>
        <p:cNvGrpSpPr/>
        <p:nvPr/>
      </p:nvGrpSpPr>
      <p:grpSpPr>
        <a:xfrm>
          <a:off x="0" y="0"/>
          <a:ext cx="0" cy="0"/>
          <a:chOff x="0" y="0"/>
          <a:chExt cx="0" cy="0"/>
        </a:xfrm>
      </p:grpSpPr>
      <p:sp>
        <p:nvSpPr>
          <p:cNvPr id="1048585" name="Title 1"/>
          <p:cNvSpPr>
            <a:spLocks noGrp="1"/>
          </p:cNvSpPr>
          <p:nvPr>
            <p:ph type="ctrTitle"/>
          </p:nvPr>
        </p:nvSpPr>
        <p:spPr>
          <a:xfrm>
            <a:off x="685800" y="2130425"/>
            <a:ext cx="7772400" cy="1470025"/>
          </a:xfrm>
        </p:spPr>
        <p:txBody>
          <a:bodyPr/>
          <a:p>
            <a:r>
              <a:rPr lang="en-US"/>
              <a:t>Click to edit Master title style</a:t>
            </a:r>
            <a:endParaRPr lang="en-IN"/>
          </a:p>
        </p:txBody>
      </p:sp>
      <p:sp>
        <p:nvSpPr>
          <p:cNvPr id="104858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IN"/>
          </a:p>
        </p:txBody>
      </p:sp>
      <p:sp>
        <p:nvSpPr>
          <p:cNvPr id="1048587" name="Date Placeholder 3"/>
          <p:cNvSpPr>
            <a:spLocks noGrp="1"/>
          </p:cNvSpPr>
          <p:nvPr>
            <p:ph type="dt" sz="half" idx="10"/>
          </p:nvPr>
        </p:nvSpPr>
        <p:spPr/>
        <p:txBody>
          <a:bodyPr/>
          <a:p>
            <a:fld id="{17B1E9EB-23EC-4BD2-B2FC-BB041F26E5DD}" type="datetimeFigureOut">
              <a:rPr lang="en-US" smtClean="0"/>
              <a:t>7/13/2017</a:t>
            </a:fld>
            <a:endParaRPr dirty="0" lang="en-US"/>
          </a:p>
        </p:txBody>
      </p:sp>
      <p:sp>
        <p:nvSpPr>
          <p:cNvPr id="1048588" name="Footer Placeholder 4"/>
          <p:cNvSpPr>
            <a:spLocks noGrp="1"/>
          </p:cNvSpPr>
          <p:nvPr>
            <p:ph type="ftr" sz="quarter" idx="11"/>
          </p:nvPr>
        </p:nvSpPr>
        <p:spPr/>
        <p:txBody>
          <a:bodyPr/>
          <a:p>
            <a:endParaRPr dirty="0" lang="en-US"/>
          </a:p>
        </p:txBody>
      </p:sp>
      <p:sp>
        <p:nvSpPr>
          <p:cNvPr id="1048589" name="Slide Number Placeholder 5"/>
          <p:cNvSpPr>
            <a:spLocks noGrp="1"/>
          </p:cNvSpPr>
          <p:nvPr>
            <p:ph type="sldNum" sz="quarter" idx="12"/>
          </p:nvPr>
        </p:nvSpPr>
        <p:spPr/>
        <p:txBody>
          <a:bodyPr/>
          <a:p>
            <a:fld id="{8F2B4305-B4F6-4CF3-813F-D07EC5CF8350}"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60" name="Title 1"/>
          <p:cNvSpPr>
            <a:spLocks noGrp="1"/>
          </p:cNvSpPr>
          <p:nvPr>
            <p:ph type="title"/>
          </p:nvPr>
        </p:nvSpPr>
        <p:spPr/>
        <p:txBody>
          <a:bodyPr/>
          <a:p>
            <a:r>
              <a:rPr lang="en-US"/>
              <a:t>Click to edit Master title style</a:t>
            </a:r>
            <a:endParaRPr lang="en-IN"/>
          </a:p>
        </p:txBody>
      </p:sp>
      <p:sp>
        <p:nvSpPr>
          <p:cNvPr id="104866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2" name="Date Placeholder 3"/>
          <p:cNvSpPr>
            <a:spLocks noGrp="1"/>
          </p:cNvSpPr>
          <p:nvPr>
            <p:ph type="dt" sz="half" idx="10"/>
          </p:nvPr>
        </p:nvSpPr>
        <p:spPr/>
        <p:txBody>
          <a:bodyPr/>
          <a:p>
            <a:fld id="{17B1E9EB-23EC-4BD2-B2FC-BB041F26E5DD}" type="datetimeFigureOut">
              <a:rPr lang="en-US" smtClean="0"/>
              <a:t>7/13/2017</a:t>
            </a:fld>
            <a:endParaRPr dirty="0" lang="en-US"/>
          </a:p>
        </p:txBody>
      </p:sp>
      <p:sp>
        <p:nvSpPr>
          <p:cNvPr id="1048663" name="Footer Placeholder 4"/>
          <p:cNvSpPr>
            <a:spLocks noGrp="1"/>
          </p:cNvSpPr>
          <p:nvPr>
            <p:ph type="ftr" sz="quarter" idx="11"/>
          </p:nvPr>
        </p:nvSpPr>
        <p:spPr/>
        <p:txBody>
          <a:bodyPr/>
          <a:p>
            <a:endParaRPr dirty="0" lang="en-US"/>
          </a:p>
        </p:txBody>
      </p:sp>
      <p:sp>
        <p:nvSpPr>
          <p:cNvPr id="1048664" name="Slide Number Placeholder 5"/>
          <p:cNvSpPr>
            <a:spLocks noGrp="1"/>
          </p:cNvSpPr>
          <p:nvPr>
            <p:ph type="sldNum" sz="quarter" idx="12"/>
          </p:nvPr>
        </p:nvSpPr>
        <p:spPr/>
        <p:txBody>
          <a:bodyPr/>
          <a:p>
            <a:fld id="{8F2B4305-B4F6-4CF3-813F-D07EC5CF8350}"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44" name="Vertical Title 1"/>
          <p:cNvSpPr>
            <a:spLocks noGrp="1"/>
          </p:cNvSpPr>
          <p:nvPr>
            <p:ph type="title" orient="vert"/>
          </p:nvPr>
        </p:nvSpPr>
        <p:spPr>
          <a:xfrm>
            <a:off x="6629400" y="274638"/>
            <a:ext cx="2057400" cy="5851525"/>
          </a:xfrm>
        </p:spPr>
        <p:txBody>
          <a:bodyPr vert="eaVert"/>
          <a:p>
            <a:r>
              <a:rPr lang="en-US"/>
              <a:t>Click to edit Master title style</a:t>
            </a:r>
            <a:endParaRPr lang="en-IN"/>
          </a:p>
        </p:txBody>
      </p:sp>
      <p:sp>
        <p:nvSpPr>
          <p:cNvPr id="1048645"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Date Placeholder 3"/>
          <p:cNvSpPr>
            <a:spLocks noGrp="1"/>
          </p:cNvSpPr>
          <p:nvPr>
            <p:ph type="dt" sz="half" idx="10"/>
          </p:nvPr>
        </p:nvSpPr>
        <p:spPr/>
        <p:txBody>
          <a:bodyPr/>
          <a:p>
            <a:fld id="{17B1E9EB-23EC-4BD2-B2FC-BB041F26E5DD}" type="datetimeFigureOut">
              <a:rPr lang="en-US" smtClean="0"/>
              <a:t>7/13/2017</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8F2B4305-B4F6-4CF3-813F-D07EC5CF8350}"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lang="en-IN"/>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5" name="Date Placeholder 3"/>
          <p:cNvSpPr>
            <a:spLocks noGrp="1"/>
          </p:cNvSpPr>
          <p:nvPr>
            <p:ph type="dt" sz="half" idx="10"/>
          </p:nvPr>
        </p:nvSpPr>
        <p:spPr/>
        <p:txBody>
          <a:bodyPr/>
          <a:p>
            <a:fld id="{17B1E9EB-23EC-4BD2-B2FC-BB041F26E5DD}" type="datetimeFigureOut">
              <a:rPr lang="en-US" smtClean="0"/>
              <a:t>7/13/2017</a:t>
            </a:fld>
            <a:endParaRPr dirty="0" lang="en-US"/>
          </a:p>
        </p:txBody>
      </p:sp>
      <p:sp>
        <p:nvSpPr>
          <p:cNvPr id="1048596" name="Footer Placeholder 4"/>
          <p:cNvSpPr>
            <a:spLocks noGrp="1"/>
          </p:cNvSpPr>
          <p:nvPr>
            <p:ph type="ftr" sz="quarter" idx="11"/>
          </p:nvPr>
        </p:nvSpPr>
        <p:spPr/>
        <p:txBody>
          <a:bodyPr/>
          <a:p>
            <a:endParaRPr dirty="0" lang="en-US"/>
          </a:p>
        </p:txBody>
      </p:sp>
      <p:sp>
        <p:nvSpPr>
          <p:cNvPr id="1048597" name="Slide Number Placeholder 5"/>
          <p:cNvSpPr>
            <a:spLocks noGrp="1"/>
          </p:cNvSpPr>
          <p:nvPr>
            <p:ph type="sldNum" sz="quarter" idx="12"/>
          </p:nvPr>
        </p:nvSpPr>
        <p:spPr/>
        <p:txBody>
          <a:bodyPr/>
          <a:p>
            <a:fld id="{8F2B4305-B4F6-4CF3-813F-D07EC5CF8350}"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55"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endParaRPr lang="en-IN"/>
          </a:p>
        </p:txBody>
      </p:sp>
      <p:sp>
        <p:nvSpPr>
          <p:cNvPr id="104865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7" name="Date Placeholder 3"/>
          <p:cNvSpPr>
            <a:spLocks noGrp="1"/>
          </p:cNvSpPr>
          <p:nvPr>
            <p:ph type="dt" sz="half" idx="10"/>
          </p:nvPr>
        </p:nvSpPr>
        <p:spPr/>
        <p:txBody>
          <a:bodyPr/>
          <a:p>
            <a:fld id="{17B1E9EB-23EC-4BD2-B2FC-BB041F26E5DD}" type="datetimeFigureOut">
              <a:rPr lang="en-US" smtClean="0"/>
              <a:t>7/13/2017</a:t>
            </a:fld>
            <a:endParaRPr dirty="0" lang="en-US"/>
          </a:p>
        </p:txBody>
      </p:sp>
      <p:sp>
        <p:nvSpPr>
          <p:cNvPr id="1048658" name="Footer Placeholder 4"/>
          <p:cNvSpPr>
            <a:spLocks noGrp="1"/>
          </p:cNvSpPr>
          <p:nvPr>
            <p:ph type="ftr" sz="quarter" idx="11"/>
          </p:nvPr>
        </p:nvSpPr>
        <p:spPr/>
        <p:txBody>
          <a:bodyPr/>
          <a:p>
            <a:endParaRPr dirty="0" lang="en-US"/>
          </a:p>
        </p:txBody>
      </p:sp>
      <p:sp>
        <p:nvSpPr>
          <p:cNvPr id="1048659" name="Slide Number Placeholder 5"/>
          <p:cNvSpPr>
            <a:spLocks noGrp="1"/>
          </p:cNvSpPr>
          <p:nvPr>
            <p:ph type="sldNum" sz="quarter" idx="12"/>
          </p:nvPr>
        </p:nvSpPr>
        <p:spPr/>
        <p:txBody>
          <a:bodyPr/>
          <a:p>
            <a:fld id="{8F2B4305-B4F6-4CF3-813F-D07EC5CF8350}"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26" name="Title 1"/>
          <p:cNvSpPr>
            <a:spLocks noGrp="1"/>
          </p:cNvSpPr>
          <p:nvPr>
            <p:ph type="title"/>
          </p:nvPr>
        </p:nvSpPr>
        <p:spPr/>
        <p:txBody>
          <a:bodyPr/>
          <a:p>
            <a:r>
              <a:rPr lang="en-US"/>
              <a:t>Click to edit Master title style</a:t>
            </a:r>
            <a:endParaRPr lang="en-IN"/>
          </a:p>
        </p:txBody>
      </p:sp>
      <p:sp>
        <p:nvSpPr>
          <p:cNvPr id="104862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Date Placeholder 4"/>
          <p:cNvSpPr>
            <a:spLocks noGrp="1"/>
          </p:cNvSpPr>
          <p:nvPr>
            <p:ph type="dt" sz="half" idx="10"/>
          </p:nvPr>
        </p:nvSpPr>
        <p:spPr/>
        <p:txBody>
          <a:bodyPr/>
          <a:p>
            <a:fld id="{17B1E9EB-23EC-4BD2-B2FC-BB041F26E5DD}" type="datetimeFigureOut">
              <a:rPr lang="en-US" smtClean="0"/>
              <a:t>7/13/2017</a:t>
            </a:fld>
            <a:endParaRPr dirty="0" lang="en-US"/>
          </a:p>
        </p:txBody>
      </p:sp>
      <p:sp>
        <p:nvSpPr>
          <p:cNvPr id="1048630" name="Footer Placeholder 5"/>
          <p:cNvSpPr>
            <a:spLocks noGrp="1"/>
          </p:cNvSpPr>
          <p:nvPr>
            <p:ph type="ftr" sz="quarter" idx="11"/>
          </p:nvPr>
        </p:nvSpPr>
        <p:spPr/>
        <p:txBody>
          <a:bodyPr/>
          <a:p>
            <a:endParaRPr dirty="0" lang="en-US"/>
          </a:p>
        </p:txBody>
      </p:sp>
      <p:sp>
        <p:nvSpPr>
          <p:cNvPr id="1048631" name="Slide Number Placeholder 6"/>
          <p:cNvSpPr>
            <a:spLocks noGrp="1"/>
          </p:cNvSpPr>
          <p:nvPr>
            <p:ph type="sldNum" sz="quarter" idx="12"/>
          </p:nvPr>
        </p:nvSpPr>
        <p:spPr/>
        <p:txBody>
          <a:bodyPr/>
          <a:p>
            <a:fld id="{8F2B4305-B4F6-4CF3-813F-D07EC5CF8350}"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32" name="Title 1"/>
          <p:cNvSpPr>
            <a:spLocks noGrp="1"/>
          </p:cNvSpPr>
          <p:nvPr>
            <p:ph type="title"/>
          </p:nvPr>
        </p:nvSpPr>
        <p:spPr/>
        <p:txBody>
          <a:bodyPr/>
          <a:p>
            <a:r>
              <a:rPr lang="en-US"/>
              <a:t>Click to edit Master title style</a:t>
            </a:r>
            <a:endParaRPr lang="en-IN"/>
          </a:p>
        </p:txBody>
      </p:sp>
      <p:sp>
        <p:nvSpPr>
          <p:cNvPr id="1048633"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5"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7" name="Date Placeholder 6"/>
          <p:cNvSpPr>
            <a:spLocks noGrp="1"/>
          </p:cNvSpPr>
          <p:nvPr>
            <p:ph type="dt" sz="half" idx="10"/>
          </p:nvPr>
        </p:nvSpPr>
        <p:spPr/>
        <p:txBody>
          <a:bodyPr/>
          <a:p>
            <a:fld id="{17B1E9EB-23EC-4BD2-B2FC-BB041F26E5DD}" type="datetimeFigureOut">
              <a:rPr lang="en-US" smtClean="0"/>
              <a:t>7/13/2017</a:t>
            </a:fld>
            <a:endParaRPr dirty="0" lang="en-US"/>
          </a:p>
        </p:txBody>
      </p:sp>
      <p:sp>
        <p:nvSpPr>
          <p:cNvPr id="1048638" name="Footer Placeholder 7"/>
          <p:cNvSpPr>
            <a:spLocks noGrp="1"/>
          </p:cNvSpPr>
          <p:nvPr>
            <p:ph type="ftr" sz="quarter" idx="11"/>
          </p:nvPr>
        </p:nvSpPr>
        <p:spPr/>
        <p:txBody>
          <a:bodyPr/>
          <a:p>
            <a:endParaRPr dirty="0" lang="en-US"/>
          </a:p>
        </p:txBody>
      </p:sp>
      <p:sp>
        <p:nvSpPr>
          <p:cNvPr id="1048639" name="Slide Number Placeholder 8"/>
          <p:cNvSpPr>
            <a:spLocks noGrp="1"/>
          </p:cNvSpPr>
          <p:nvPr>
            <p:ph type="sldNum" sz="quarter" idx="12"/>
          </p:nvPr>
        </p:nvSpPr>
        <p:spPr/>
        <p:txBody>
          <a:bodyPr/>
          <a:p>
            <a:fld id="{8F2B4305-B4F6-4CF3-813F-D07EC5CF8350}"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40" name="Title 1"/>
          <p:cNvSpPr>
            <a:spLocks noGrp="1"/>
          </p:cNvSpPr>
          <p:nvPr>
            <p:ph type="title"/>
          </p:nvPr>
        </p:nvSpPr>
        <p:spPr/>
        <p:txBody>
          <a:bodyPr/>
          <a:p>
            <a:r>
              <a:rPr lang="en-US"/>
              <a:t>Click to edit Master title style</a:t>
            </a:r>
            <a:endParaRPr lang="en-IN"/>
          </a:p>
        </p:txBody>
      </p:sp>
      <p:sp>
        <p:nvSpPr>
          <p:cNvPr id="1048641" name="Date Placeholder 2"/>
          <p:cNvSpPr>
            <a:spLocks noGrp="1"/>
          </p:cNvSpPr>
          <p:nvPr>
            <p:ph type="dt" sz="half" idx="10"/>
          </p:nvPr>
        </p:nvSpPr>
        <p:spPr/>
        <p:txBody>
          <a:bodyPr/>
          <a:p>
            <a:fld id="{17B1E9EB-23EC-4BD2-B2FC-BB041F26E5DD}" type="datetimeFigureOut">
              <a:rPr lang="en-US" smtClean="0"/>
              <a:t>7/13/2017</a:t>
            </a:fld>
            <a:endParaRPr dirty="0" lang="en-US"/>
          </a:p>
        </p:txBody>
      </p:sp>
      <p:sp>
        <p:nvSpPr>
          <p:cNvPr id="1048642" name="Footer Placeholder 3"/>
          <p:cNvSpPr>
            <a:spLocks noGrp="1"/>
          </p:cNvSpPr>
          <p:nvPr>
            <p:ph type="ftr" sz="quarter" idx="11"/>
          </p:nvPr>
        </p:nvSpPr>
        <p:spPr/>
        <p:txBody>
          <a:bodyPr/>
          <a:p>
            <a:endParaRPr dirty="0" lang="en-US"/>
          </a:p>
        </p:txBody>
      </p:sp>
      <p:sp>
        <p:nvSpPr>
          <p:cNvPr id="1048643" name="Slide Number Placeholder 4"/>
          <p:cNvSpPr>
            <a:spLocks noGrp="1"/>
          </p:cNvSpPr>
          <p:nvPr>
            <p:ph type="sldNum" sz="quarter" idx="12"/>
          </p:nvPr>
        </p:nvSpPr>
        <p:spPr/>
        <p:txBody>
          <a:bodyPr/>
          <a:p>
            <a:fld id="{8F2B4305-B4F6-4CF3-813F-D07EC5CF8350}"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7B1E9EB-23EC-4BD2-B2FC-BB041F26E5DD}" type="datetimeFigureOut">
              <a:rPr lang="en-US" smtClean="0"/>
              <a:t>7/13/2017</a:t>
            </a:fld>
            <a:endParaRPr dirty="0" lang="en-US"/>
          </a:p>
        </p:txBody>
      </p:sp>
      <p:sp>
        <p:nvSpPr>
          <p:cNvPr id="1048582" name="Footer Placeholder 2"/>
          <p:cNvSpPr>
            <a:spLocks noGrp="1"/>
          </p:cNvSpPr>
          <p:nvPr>
            <p:ph type="ftr" sz="quarter" idx="11"/>
          </p:nvPr>
        </p:nvSpPr>
        <p:spPr/>
        <p:txBody>
          <a:bodyPr/>
          <a:p>
            <a:endParaRPr dirty="0" lang="en-US"/>
          </a:p>
        </p:txBody>
      </p:sp>
      <p:sp>
        <p:nvSpPr>
          <p:cNvPr id="1048583" name="Slide Number Placeholder 3"/>
          <p:cNvSpPr>
            <a:spLocks noGrp="1"/>
          </p:cNvSpPr>
          <p:nvPr>
            <p:ph type="sldNum" sz="quarter" idx="12"/>
          </p:nvPr>
        </p:nvSpPr>
        <p:spPr/>
        <p:txBody>
          <a:bodyPr/>
          <a:p>
            <a:fld id="{8F2B4305-B4F6-4CF3-813F-D07EC5CF8350}"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65"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endParaRPr lang="en-IN"/>
          </a:p>
        </p:txBody>
      </p:sp>
      <p:sp>
        <p:nvSpPr>
          <p:cNvPr id="104866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7"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4"/>
          <p:cNvSpPr>
            <a:spLocks noGrp="1"/>
          </p:cNvSpPr>
          <p:nvPr>
            <p:ph type="dt" sz="half" idx="10"/>
          </p:nvPr>
        </p:nvSpPr>
        <p:spPr/>
        <p:txBody>
          <a:bodyPr/>
          <a:p>
            <a:fld id="{17B1E9EB-23EC-4BD2-B2FC-BB041F26E5DD}" type="datetimeFigureOut">
              <a:rPr lang="en-US" smtClean="0"/>
              <a:t>7/13/2017</a:t>
            </a:fld>
            <a:endParaRPr dirty="0" lang="en-US"/>
          </a:p>
        </p:txBody>
      </p:sp>
      <p:sp>
        <p:nvSpPr>
          <p:cNvPr id="1048669" name="Footer Placeholder 5"/>
          <p:cNvSpPr>
            <a:spLocks noGrp="1"/>
          </p:cNvSpPr>
          <p:nvPr>
            <p:ph type="ftr" sz="quarter" idx="11"/>
          </p:nvPr>
        </p:nvSpPr>
        <p:spPr/>
        <p:txBody>
          <a:bodyPr/>
          <a:p>
            <a:endParaRPr dirty="0" lang="en-US"/>
          </a:p>
        </p:txBody>
      </p:sp>
      <p:sp>
        <p:nvSpPr>
          <p:cNvPr id="1048670" name="Slide Number Placeholder 6"/>
          <p:cNvSpPr>
            <a:spLocks noGrp="1"/>
          </p:cNvSpPr>
          <p:nvPr>
            <p:ph type="sldNum" sz="quarter" idx="12"/>
          </p:nvPr>
        </p:nvSpPr>
        <p:spPr/>
        <p:txBody>
          <a:bodyPr/>
          <a:p>
            <a:fld id="{8F2B4305-B4F6-4CF3-813F-D07EC5CF8350}"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49"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endParaRPr lang="en-IN"/>
          </a:p>
        </p:txBody>
      </p:sp>
      <p:sp>
        <p:nvSpPr>
          <p:cNvPr id="1048650"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dirty="0" lang="en-IN"/>
          </a:p>
        </p:txBody>
      </p:sp>
      <p:sp>
        <p:nvSpPr>
          <p:cNvPr id="1048651"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Date Placeholder 4"/>
          <p:cNvSpPr>
            <a:spLocks noGrp="1"/>
          </p:cNvSpPr>
          <p:nvPr>
            <p:ph type="dt" sz="half" idx="10"/>
          </p:nvPr>
        </p:nvSpPr>
        <p:spPr/>
        <p:txBody>
          <a:bodyPr/>
          <a:p>
            <a:fld id="{17B1E9EB-23EC-4BD2-B2FC-BB041F26E5DD}" type="datetimeFigureOut">
              <a:rPr lang="en-US" smtClean="0"/>
              <a:t>7/13/2017</a:t>
            </a:fld>
            <a:endParaRPr dirty="0" lang="en-US"/>
          </a:p>
        </p:txBody>
      </p:sp>
      <p:sp>
        <p:nvSpPr>
          <p:cNvPr id="1048653" name="Footer Placeholder 5"/>
          <p:cNvSpPr>
            <a:spLocks noGrp="1"/>
          </p:cNvSpPr>
          <p:nvPr>
            <p:ph type="ftr" sz="quarter" idx="11"/>
          </p:nvPr>
        </p:nvSpPr>
        <p:spPr/>
        <p:txBody>
          <a:bodyPr/>
          <a:p>
            <a:endParaRPr dirty="0" lang="en-US"/>
          </a:p>
        </p:txBody>
      </p:sp>
      <p:sp>
        <p:nvSpPr>
          <p:cNvPr id="1048654" name="Slide Number Placeholder 6"/>
          <p:cNvSpPr>
            <a:spLocks noGrp="1"/>
          </p:cNvSpPr>
          <p:nvPr>
            <p:ph type="sldNum" sz="quarter" idx="12"/>
          </p:nvPr>
        </p:nvSpPr>
        <p:spPr/>
        <p:txBody>
          <a:bodyPr/>
          <a:p>
            <a:fld id="{8F2B4305-B4F6-4CF3-813F-D07EC5CF8350}"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7B1E9EB-23EC-4BD2-B2FC-BB041F26E5DD}" type="datetimeFigureOut">
              <a:rPr lang="en-US" smtClean="0"/>
              <a:t>7/13/2017</a:t>
            </a:fld>
            <a:endParaRPr dirty="0"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8F2B4305-B4F6-4CF3-813F-D07EC5CF8350}"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4" name="Rectangle 2"/>
          <p:cNvSpPr/>
          <p:nvPr/>
        </p:nvSpPr>
        <p:spPr>
          <a:xfrm>
            <a:off x="857224" y="285728"/>
            <a:ext cx="7162038" cy="3329940"/>
          </a:xfrm>
          <a:prstGeom prst="rect"/>
          <a:noFill/>
        </p:spPr>
        <p:txBody>
          <a:bodyPr bIns="45720" lIns="91440" rIns="91440" tIns="45720" wrap="square">
            <a:spAutoFit/>
            <a:scene3d>
              <a:camera prst="orthographicFront"/>
              <a:lightRig dir="tl" rig="flat">
                <a:rot lat="0" lon="0" rev="6600000"/>
              </a:lightRig>
            </a:scene3d>
            <a:sp3d extrusionH="25400" contourW="8890">
              <a:bevelT w="38100" h="31750"/>
              <a:contourClr>
                <a:schemeClr val="accent2">
                  <a:shade val="75000"/>
                </a:schemeClr>
              </a:contourClr>
            </a:sp3d>
          </a:bodyPr>
          <a:p>
            <a:pPr algn="ctr"/>
            <a:r>
              <a:rPr b="1" cap="none" dirty="0" sz="720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Automatic water gardening system</a:t>
            </a:r>
            <a:endParaRPr b="1" cap="none" dirty="0" sz="7200" lang="en-IN"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0" name="TextBox 7"/>
          <p:cNvSpPr txBox="1"/>
          <p:nvPr/>
        </p:nvSpPr>
        <p:spPr>
          <a:xfrm>
            <a:off x="1274400" y="2895600"/>
            <a:ext cx="284480" cy="1056640"/>
          </a:xfrm>
          <a:prstGeom prst="rect"/>
          <a:noFill/>
        </p:spPr>
        <p:txBody>
          <a:bodyPr rtlCol="0" wrap="none">
            <a:spAutoFit/>
          </a:bodyPr>
          <a:p>
            <a:endParaRPr dirty="0" sz="3200" lang="en-US">
              <a:latin typeface="Times New Roman" pitchFamily="18" charset="0"/>
              <a:cs typeface="Times New Roman" pitchFamily="18" charset="0"/>
            </a:endParaRPr>
          </a:p>
          <a:p>
            <a:endParaRPr dirty="0" sz="3200" lang="en-US"/>
          </a:p>
        </p:txBody>
      </p:sp>
      <p:sp>
        <p:nvSpPr>
          <p:cNvPr id="1048611" name="Rectangle 2"/>
          <p:cNvSpPr/>
          <p:nvPr/>
        </p:nvSpPr>
        <p:spPr>
          <a:xfrm>
            <a:off x="788685" y="1371598"/>
            <a:ext cx="7803097" cy="5069840"/>
          </a:xfrm>
          <a:prstGeom prst="rect"/>
        </p:spPr>
        <p:txBody>
          <a:bodyPr wrap="square">
            <a:spAutoFit/>
          </a:bodyPr>
          <a:p>
            <a:r>
              <a:rPr b="1" dirty="0" sz="2400" lang="en-US">
                <a:latin typeface="Times New Roman" pitchFamily="18" charset="0"/>
                <a:cs typeface="Times New Roman" pitchFamily="18" charset="0"/>
              </a:rPr>
              <a:t>Working of Automatic water gardening System:</a:t>
            </a:r>
          </a:p>
          <a:p>
            <a:endParaRPr b="1" dirty="0" sz="24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The power supply consists of a step-down transformer, which steps down the voltage to 12V AC.</a:t>
            </a:r>
          </a:p>
          <a:p>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In microcontroller data is processed , this process is done by sensing soil by soil sensor and the status of the soil is send to micro controller.</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When the sensor circuit senses the condition of the soil, it compares it with the reference voltage 5v.</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Thus according to status the motor will be ON/OFF and displayed on LCD. </a:t>
            </a:r>
          </a:p>
          <a:p>
            <a:r>
              <a:rPr dirty="0" sz="2000" lang="en-US">
                <a:latin typeface="Times New Roman" pitchFamily="18" charset="0"/>
                <a:cs typeface="Times New Roman" pitchFamily="18" charset="0"/>
              </a:rPr>
              <a:t> </a:t>
            </a:r>
          </a:p>
          <a:p>
            <a:pPr indent="-285750" marL="285750">
              <a:buFont typeface="Wingdings" pitchFamily="2" charset="2"/>
              <a:buChar char="Ø"/>
            </a:pPr>
            <a:endParaRPr dirty="0" sz="200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2" name="TextBox 7"/>
          <p:cNvSpPr txBox="1"/>
          <p:nvPr/>
        </p:nvSpPr>
        <p:spPr>
          <a:xfrm>
            <a:off x="1274400" y="2895600"/>
            <a:ext cx="284480" cy="1056640"/>
          </a:xfrm>
          <a:prstGeom prst="rect"/>
          <a:noFill/>
        </p:spPr>
        <p:txBody>
          <a:bodyPr rtlCol="0" wrap="none">
            <a:spAutoFit/>
          </a:bodyPr>
          <a:p>
            <a:endParaRPr dirty="0" sz="3200" lang="en-US">
              <a:latin typeface="Times New Roman" pitchFamily="18" charset="0"/>
              <a:cs typeface="Times New Roman" pitchFamily="18" charset="0"/>
            </a:endParaRPr>
          </a:p>
          <a:p>
            <a:endParaRPr dirty="0" sz="3200" lang="en-US"/>
          </a:p>
        </p:txBody>
      </p:sp>
      <p:sp>
        <p:nvSpPr>
          <p:cNvPr id="1048613" name="Rectangle 2"/>
          <p:cNvSpPr/>
          <p:nvPr/>
        </p:nvSpPr>
        <p:spPr>
          <a:xfrm>
            <a:off x="788686" y="1371600"/>
            <a:ext cx="7696200" cy="3456941"/>
          </a:xfrm>
          <a:prstGeom prst="rect"/>
        </p:spPr>
        <p:txBody>
          <a:bodyPr wrap="square">
            <a:spAutoFit/>
          </a:bodyPr>
          <a:p>
            <a:r>
              <a:rPr b="1" dirty="0" sz="2400" lang="en-US">
                <a:latin typeface="Times New Roman" pitchFamily="18" charset="0"/>
                <a:cs typeface="Times New Roman" pitchFamily="18" charset="0"/>
              </a:rPr>
              <a:t>Merits:</a:t>
            </a:r>
          </a:p>
          <a:p>
            <a:endParaRPr dirty="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Highly sensitive, Low cost and reliable circuit.</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Works according to the soil condition.</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Complete elimination of manpower.</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Can handle heavy loads.</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System can be switched into manual mode whenever required.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4" name="TextBox 7"/>
          <p:cNvSpPr txBox="1"/>
          <p:nvPr/>
        </p:nvSpPr>
        <p:spPr>
          <a:xfrm>
            <a:off x="1274400" y="2895600"/>
            <a:ext cx="284480" cy="1056640"/>
          </a:xfrm>
          <a:prstGeom prst="rect"/>
          <a:noFill/>
        </p:spPr>
        <p:txBody>
          <a:bodyPr rtlCol="0" wrap="none">
            <a:spAutoFit/>
          </a:bodyPr>
          <a:p>
            <a:endParaRPr dirty="0" sz="3200" lang="en-US">
              <a:latin typeface="Times New Roman" pitchFamily="18" charset="0"/>
              <a:cs typeface="Times New Roman" pitchFamily="18" charset="0"/>
            </a:endParaRPr>
          </a:p>
          <a:p>
            <a:endParaRPr dirty="0" sz="3200" lang="en-US"/>
          </a:p>
        </p:txBody>
      </p:sp>
      <p:sp>
        <p:nvSpPr>
          <p:cNvPr id="1048615" name="Rectangle 2"/>
          <p:cNvSpPr/>
          <p:nvPr/>
        </p:nvSpPr>
        <p:spPr>
          <a:xfrm>
            <a:off x="788686" y="1447800"/>
            <a:ext cx="7982182" cy="2275841"/>
          </a:xfrm>
          <a:prstGeom prst="rect"/>
        </p:spPr>
        <p:txBody>
          <a:bodyPr wrap="square">
            <a:spAutoFit/>
          </a:bodyPr>
          <a:p>
            <a:r>
              <a:rPr b="1" dirty="0" sz="2400" lang="en-US">
                <a:latin typeface="Times New Roman" pitchFamily="18" charset="0"/>
                <a:cs typeface="Times New Roman" pitchFamily="18" charset="0"/>
              </a:rPr>
              <a:t>Demerits: </a:t>
            </a:r>
          </a:p>
          <a:p>
            <a:endParaRPr dirty="0" sz="2000" lang="en-US">
              <a:latin typeface="Arial" pitchFamily="34" charset="0"/>
              <a:cs typeface="Arial" pitchFamily="34" charset="0"/>
            </a:endParaRPr>
          </a:p>
          <a:p>
            <a:pPr indent="-285750" marL="285750">
              <a:buFont typeface="Wingdings" pitchFamily="2" charset="2"/>
              <a:buChar char="Ø"/>
            </a:pPr>
            <a:r>
              <a:rPr dirty="0" sz="2000" lang="en-US">
                <a:latin typeface="Times New Roman" pitchFamily="18" charset="0"/>
                <a:cs typeface="Times New Roman" pitchFamily="18" charset="0"/>
              </a:rPr>
              <a:t>This is applicable for only large farms.</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Have limited life after installation due to the detoriation of the plastic component in a hot, arid climate when exposed to ultraviolet light to ultraviolet light.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6" name="TextBox 7"/>
          <p:cNvSpPr txBox="1"/>
          <p:nvPr/>
        </p:nvSpPr>
        <p:spPr>
          <a:xfrm>
            <a:off x="1274400" y="2895600"/>
            <a:ext cx="284480" cy="1056640"/>
          </a:xfrm>
          <a:prstGeom prst="rect"/>
          <a:noFill/>
        </p:spPr>
        <p:txBody>
          <a:bodyPr rtlCol="0" wrap="none">
            <a:spAutoFit/>
          </a:bodyPr>
          <a:p>
            <a:endParaRPr dirty="0" sz="3200" lang="en-US">
              <a:latin typeface="Times New Roman" pitchFamily="18" charset="0"/>
              <a:cs typeface="Times New Roman" pitchFamily="18" charset="0"/>
            </a:endParaRPr>
          </a:p>
          <a:p>
            <a:endParaRPr dirty="0" sz="3200" lang="en-US"/>
          </a:p>
        </p:txBody>
      </p:sp>
      <p:sp>
        <p:nvSpPr>
          <p:cNvPr id="1048617" name="Rectangle 2"/>
          <p:cNvSpPr/>
          <p:nvPr/>
        </p:nvSpPr>
        <p:spPr>
          <a:xfrm>
            <a:off x="152400" y="787331"/>
            <a:ext cx="7620000" cy="2593341"/>
          </a:xfrm>
          <a:prstGeom prst="rect"/>
        </p:spPr>
        <p:txBody>
          <a:bodyPr wrap="square">
            <a:spAutoFit/>
          </a:bodyPr>
          <a:p>
            <a:r>
              <a:rPr b="1" dirty="0" sz="2400" lang="en-US">
                <a:latin typeface="Times New Roman" pitchFamily="18" charset="0"/>
                <a:cs typeface="Times New Roman" pitchFamily="18" charset="0"/>
              </a:rPr>
              <a:t>Applications:</a:t>
            </a:r>
          </a:p>
          <a:p>
            <a:endParaRPr b="1" dirty="0" sz="24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Useful  in field for crop.</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Useful  in Gardens, Parks.</a:t>
            </a:r>
          </a:p>
          <a:p>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This water System is very efficient for Paddy, Rice Fields.</a:t>
            </a:r>
          </a:p>
          <a:p>
            <a:pPr indent="-285750" marL="285750">
              <a:buFont typeface="Wingdings" pitchFamily="2" charset="2"/>
              <a:buChar char="Ø"/>
            </a:pPr>
            <a:endParaRPr dirty="0" lang="en-US">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8" name="TextBox 7"/>
          <p:cNvSpPr txBox="1"/>
          <p:nvPr/>
        </p:nvSpPr>
        <p:spPr>
          <a:xfrm>
            <a:off x="1274400" y="2895600"/>
            <a:ext cx="284480" cy="1056640"/>
          </a:xfrm>
          <a:prstGeom prst="rect"/>
          <a:noFill/>
        </p:spPr>
        <p:txBody>
          <a:bodyPr rtlCol="0" wrap="none">
            <a:spAutoFit/>
          </a:bodyPr>
          <a:p>
            <a:endParaRPr dirty="0" sz="3200" lang="en-US">
              <a:latin typeface="Times New Roman" pitchFamily="18" charset="0"/>
              <a:cs typeface="Times New Roman" pitchFamily="18" charset="0"/>
            </a:endParaRPr>
          </a:p>
          <a:p>
            <a:endParaRPr dirty="0" sz="3200" lang="en-US"/>
          </a:p>
        </p:txBody>
      </p:sp>
      <p:sp>
        <p:nvSpPr>
          <p:cNvPr id="1048619" name="Rectangle 2"/>
          <p:cNvSpPr/>
          <p:nvPr/>
        </p:nvSpPr>
        <p:spPr>
          <a:xfrm>
            <a:off x="788686" y="1371600"/>
            <a:ext cx="7803097" cy="4371340"/>
          </a:xfrm>
          <a:prstGeom prst="rect"/>
        </p:spPr>
        <p:txBody>
          <a:bodyPr wrap="square">
            <a:spAutoFit/>
          </a:bodyPr>
          <a:p>
            <a:r>
              <a:rPr b="1" dirty="0" sz="2400" lang="en-US">
                <a:latin typeface="Times New Roman" pitchFamily="18" charset="0"/>
                <a:cs typeface="Times New Roman" pitchFamily="18" charset="0"/>
              </a:rPr>
              <a:t>Conclusion:</a:t>
            </a:r>
          </a:p>
          <a:p>
            <a:endParaRPr dirty="0" lang="en-US"/>
          </a:p>
          <a:p>
            <a:pPr indent="-285750" marL="285750">
              <a:buFont typeface="Wingdings" pitchFamily="2" charset="2"/>
              <a:buChar char="Ø"/>
            </a:pPr>
            <a:r>
              <a:rPr dirty="0" sz="2000" lang="en-US">
                <a:latin typeface="Times New Roman" pitchFamily="18" charset="0"/>
                <a:cs typeface="Times New Roman" pitchFamily="18" charset="0"/>
              </a:rPr>
              <a:t>In present days, especially farmers are facing major problems in watering their agriculture fields, it’s because they have no proper idea of when the power is available so that they can pump water. </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Even after then they need to wait until the field is properly watered, which makes them stop doing other activities. </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Here is an idea that helps not only farmers even for watering the gardens also, which senses the soil moisture and switches the pump automatically when the power is ON.</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Automatic water gardening System is very useful.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0" name="TextBox 7"/>
          <p:cNvSpPr txBox="1"/>
          <p:nvPr/>
        </p:nvSpPr>
        <p:spPr>
          <a:xfrm>
            <a:off x="1274400" y="2895600"/>
            <a:ext cx="284480" cy="1056640"/>
          </a:xfrm>
          <a:prstGeom prst="rect"/>
          <a:noFill/>
        </p:spPr>
        <p:txBody>
          <a:bodyPr rtlCol="0" wrap="none">
            <a:spAutoFit/>
          </a:bodyPr>
          <a:p>
            <a:endParaRPr dirty="0" sz="3200" lang="en-US">
              <a:latin typeface="Times New Roman" pitchFamily="18" charset="0"/>
              <a:cs typeface="Times New Roman" pitchFamily="18" charset="0"/>
            </a:endParaRPr>
          </a:p>
          <a:p>
            <a:endParaRPr dirty="0" sz="3200" lang="en-US"/>
          </a:p>
        </p:txBody>
      </p:sp>
      <p:sp>
        <p:nvSpPr>
          <p:cNvPr id="1048621" name="Rectangle 2"/>
          <p:cNvSpPr/>
          <p:nvPr/>
        </p:nvSpPr>
        <p:spPr>
          <a:xfrm>
            <a:off x="0" y="857232"/>
            <a:ext cx="7803097" cy="2237740"/>
          </a:xfrm>
          <a:prstGeom prst="rect"/>
        </p:spPr>
        <p:txBody>
          <a:bodyPr wrap="square">
            <a:spAutoFit/>
          </a:bodyPr>
          <a:p>
            <a:r>
              <a:rPr b="1" dirty="0" sz="2400" lang="en-US">
                <a:latin typeface="Times New Roman" pitchFamily="18" charset="0"/>
                <a:cs typeface="Times New Roman" pitchFamily="18" charset="0"/>
              </a:rPr>
              <a:t>Future scope:</a:t>
            </a:r>
          </a:p>
          <a:p>
            <a:endParaRPr dirty="0" lang="en-US"/>
          </a:p>
          <a:p>
            <a:pPr algn="just" indent="-342900" marL="342900">
              <a:buFont typeface="Wingdings" pitchFamily="2" charset="2"/>
              <a:buChar char="Ø"/>
            </a:pPr>
            <a:r>
              <a:rPr dirty="0" sz="2000" lang="en-US">
                <a:latin typeface="Times New Roman" pitchFamily="18" charset="0"/>
                <a:cs typeface="Times New Roman" pitchFamily="18" charset="0"/>
              </a:rPr>
              <a:t>The working of the project is dependent on the output of humidity sensors.  Whenever there is a need for excess water in the desired field (RICE crops), then it will not be possible by using sensor technology.</a:t>
            </a:r>
          </a:p>
          <a:p>
            <a:pPr algn="just" indent="-342900" marL="342900">
              <a:buFont typeface="Wingdings" pitchFamily="2" charset="2"/>
              <a:buChar char="Ø"/>
            </a:pPr>
            <a:endParaRPr dirty="0" sz="2000" lang="en-US">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2" name="TextBox 7"/>
          <p:cNvSpPr txBox="1"/>
          <p:nvPr/>
        </p:nvSpPr>
        <p:spPr>
          <a:xfrm>
            <a:off x="1274400" y="2895600"/>
            <a:ext cx="284480" cy="1056640"/>
          </a:xfrm>
          <a:prstGeom prst="rect"/>
          <a:noFill/>
        </p:spPr>
        <p:txBody>
          <a:bodyPr rtlCol="0" wrap="none">
            <a:spAutoFit/>
          </a:bodyPr>
          <a:p>
            <a:endParaRPr dirty="0" sz="3200" lang="en-US">
              <a:latin typeface="Times New Roman" pitchFamily="18" charset="0"/>
              <a:cs typeface="Times New Roman" pitchFamily="18" charset="0"/>
            </a:endParaRPr>
          </a:p>
          <a:p>
            <a:endParaRPr dirty="0" sz="3200" lang="en-US"/>
          </a:p>
        </p:txBody>
      </p:sp>
      <p:sp>
        <p:nvSpPr>
          <p:cNvPr id="1048623" name="Rectangle 4"/>
          <p:cNvSpPr/>
          <p:nvPr/>
        </p:nvSpPr>
        <p:spPr>
          <a:xfrm>
            <a:off x="457200" y="279738"/>
            <a:ext cx="7531812" cy="461665"/>
          </a:xfrm>
          <a:prstGeom prst="rect"/>
        </p:spPr>
        <p:txBody>
          <a:bodyPr wrap="square">
            <a:spAutoFit/>
          </a:bodyPr>
          <a:p>
            <a:pPr algn="just"/>
            <a:r>
              <a:rPr b="1" dirty="0" sz="2400" lang="en-US">
                <a:latin typeface="Times New Roman" pitchFamily="18" charset="0"/>
                <a:cs typeface="Times New Roman" pitchFamily="18" charset="0"/>
              </a:rPr>
              <a:t>AUTOMATIC WATER GARDENING SYSTEM</a:t>
            </a:r>
          </a:p>
        </p:txBody>
      </p:sp>
      <p:sp>
        <p:nvSpPr>
          <p:cNvPr id="1048624" name="Rectangle 8"/>
          <p:cNvSpPr/>
          <p:nvPr/>
        </p:nvSpPr>
        <p:spPr>
          <a:xfrm>
            <a:off x="1274400" y="204592"/>
            <a:ext cx="6256488" cy="1077218"/>
          </a:xfrm>
          <a:prstGeom prst="rect"/>
        </p:spPr>
        <p:txBody>
          <a:bodyPr wrap="square">
            <a:spAutoFit/>
          </a:bodyPr>
          <a:p>
            <a:endParaRPr b="1" dirty="0" sz="3200" lang="en-US">
              <a:solidFill>
                <a:srgbClr val="00FFFF"/>
              </a:solidFill>
              <a:latin typeface="Times New Roman" pitchFamily="18" charset="0"/>
              <a:cs typeface="Times New Roman" pitchFamily="18" charset="0"/>
            </a:endParaRPr>
          </a:p>
          <a:p>
            <a:endParaRPr b="1" dirty="0" sz="3200" lang="en-US">
              <a:solidFill>
                <a:srgbClr val="00FFFF"/>
              </a:solidFill>
              <a:latin typeface="Times New Roman" pitchFamily="18" charset="0"/>
              <a:cs typeface="Times New Roman" pitchFamily="18" charset="0"/>
            </a:endParaRPr>
          </a:p>
        </p:txBody>
      </p:sp>
      <p:pic>
        <p:nvPicPr>
          <p:cNvPr id="2097169" name="Picture 11"/>
          <p:cNvPicPr>
            <a:picLocks noChangeAspect="1"/>
          </p:cNvPicPr>
          <p:nvPr/>
        </p:nvPicPr>
        <p:blipFill>
          <a:blip xmlns:r="http://schemas.openxmlformats.org/officeDocument/2006/relationships" r:embed="rId1" cstate="print"/>
          <a:stretch>
            <a:fillRect/>
          </a:stretch>
        </p:blipFill>
        <p:spPr>
          <a:xfrm>
            <a:off x="1274400" y="1143000"/>
            <a:ext cx="5692308" cy="3796008"/>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5" name="Rectangle 1"/>
          <p:cNvSpPr/>
          <p:nvPr/>
        </p:nvSpPr>
        <p:spPr>
          <a:xfrm>
            <a:off x="1928794" y="1500174"/>
            <a:ext cx="5357850" cy="2936240"/>
          </a:xfrm>
          <a:prstGeom prst="rect"/>
          <a:noFill/>
        </p:spPr>
        <p:txBody>
          <a:bodyPr bIns="45720" lIns="91440" rIns="91440" tIns="45720" wrap="square">
            <a:spAutoFit/>
            <a:scene3d>
              <a:camera prst="perspectiveRelaxedModerately"/>
              <a:lightRig dir="tl" rig="soft">
                <a:rot lat="0" lon="0" rev="0"/>
              </a:lightRig>
            </a:scene3d>
            <a:sp3d contourW="25400" prstMaterial="matte">
              <a:bevelT w="25400" h="55880" prst="artDeco"/>
              <a:contourClr>
                <a:schemeClr val="accent2">
                  <a:tint val="20000"/>
                </a:schemeClr>
              </a:contourClr>
            </a:sp3d>
          </a:bodyPr>
          <a:p>
            <a:pPr algn="ctr"/>
            <a:r>
              <a:rPr b="1" dirty="0" sz="9600" lang="en-US" spc="50">
                <a:ln w="11430"/>
                <a:gradFill>
                  <a:gsLst>
                    <a:gs pos="25000">
                      <a:schemeClr val="accent2">
                        <a:satMod val="155000"/>
                      </a:schemeClr>
                    </a:gs>
                    <a:gs pos="100000">
                      <a:schemeClr val="accent2">
                        <a:shade val="45000"/>
                        <a:satMod val="165000"/>
                      </a:schemeClr>
                    </a:gs>
                  </a:gsLst>
                  <a:lin ang="5400000"/>
                </a:gradFill>
                <a:effectLst>
                  <a:outerShdw algn="tl" blurRad="76200" dir="5400000" dist="50800" rotWithShape="0">
                    <a:srgbClr val="000000">
                      <a:alpha val="65000"/>
                    </a:srgbClr>
                  </a:outerShdw>
                </a:effectLst>
              </a:rPr>
              <a:t>Thank You</a:t>
            </a:r>
            <a:endParaRPr b="1" cap="none" dirty="0" sz="9600" lang="en-US" spc="50">
              <a:ln w="11430"/>
              <a:gradFill>
                <a:gsLst>
                  <a:gs pos="25000">
                    <a:schemeClr val="accent2">
                      <a:satMod val="155000"/>
                    </a:schemeClr>
                  </a:gs>
                  <a:gs pos="100000">
                    <a:schemeClr val="accent2">
                      <a:shade val="45000"/>
                      <a:satMod val="165000"/>
                    </a:schemeClr>
                  </a:gs>
                </a:gsLst>
                <a:lin ang="5400000"/>
              </a:gradFill>
              <a:effectLst>
                <a:outerShdw algn="tl" blurRad="76200" dir="5400000" dist="50800" rotWithShape="0">
                  <a:srgbClr val="000000">
                    <a:alpha val="65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0" name="TextBox 7"/>
          <p:cNvSpPr txBox="1"/>
          <p:nvPr/>
        </p:nvSpPr>
        <p:spPr>
          <a:xfrm>
            <a:off x="1274400" y="2895600"/>
            <a:ext cx="284480" cy="1056640"/>
          </a:xfrm>
          <a:prstGeom prst="rect"/>
          <a:noFill/>
        </p:spPr>
        <p:txBody>
          <a:bodyPr rtlCol="0" wrap="none">
            <a:spAutoFit/>
          </a:bodyPr>
          <a:p>
            <a:endParaRPr dirty="0" sz="3200" lang="en-US">
              <a:latin typeface="Times New Roman" pitchFamily="18" charset="0"/>
              <a:cs typeface="Times New Roman" pitchFamily="18" charset="0"/>
            </a:endParaRPr>
          </a:p>
          <a:p>
            <a:endParaRPr dirty="0" sz="3200" lang="en-US"/>
          </a:p>
        </p:txBody>
      </p:sp>
      <p:sp>
        <p:nvSpPr>
          <p:cNvPr id="1048591" name="Rectangle 4"/>
          <p:cNvSpPr/>
          <p:nvPr/>
        </p:nvSpPr>
        <p:spPr>
          <a:xfrm>
            <a:off x="381000" y="2514600"/>
            <a:ext cx="7924800" cy="1015663"/>
          </a:xfrm>
          <a:prstGeom prst="rect"/>
        </p:spPr>
        <p:txBody>
          <a:bodyPr wrap="square">
            <a:spAutoFit/>
          </a:bodyPr>
          <a:p>
            <a:pPr indent="-342900" marL="342900">
              <a:buFont typeface="Wingdings" pitchFamily="2" charset="2"/>
              <a:buChar char="v"/>
            </a:pPr>
            <a:endParaRPr dirty="0" sz="2000" lang="en-US"/>
          </a:p>
          <a:p>
            <a:pPr indent="-342900" marL="342900">
              <a:buFont typeface="Wingdings" pitchFamily="2" charset="2"/>
              <a:buChar char="v"/>
            </a:pPr>
            <a:endParaRPr dirty="0" sz="2000" lang="en-US">
              <a:latin typeface="Arial" pitchFamily="34" charset="0"/>
              <a:cs typeface="Arial" pitchFamily="34" charset="0"/>
            </a:endParaRPr>
          </a:p>
          <a:p>
            <a:endParaRPr dirty="0" sz="2000" lang="en-US"/>
          </a:p>
        </p:txBody>
      </p:sp>
      <p:sp>
        <p:nvSpPr>
          <p:cNvPr id="1048592" name="Rectangle 8"/>
          <p:cNvSpPr/>
          <p:nvPr/>
        </p:nvSpPr>
        <p:spPr>
          <a:xfrm>
            <a:off x="788686" y="1447800"/>
            <a:ext cx="7803097" cy="2936241"/>
          </a:xfrm>
          <a:prstGeom prst="rect"/>
        </p:spPr>
        <p:txBody>
          <a:bodyPr wrap="square">
            <a:spAutoFit/>
          </a:bodyPr>
          <a:p>
            <a:r>
              <a:rPr b="1" dirty="0" sz="2400" lang="en-US">
                <a:latin typeface="Times New Roman" pitchFamily="18" charset="0"/>
                <a:cs typeface="Times New Roman" pitchFamily="18" charset="0"/>
              </a:rPr>
              <a:t>INTRODUCTION: </a:t>
            </a:r>
          </a:p>
          <a:p>
            <a:endParaRPr b="1" dirty="0" sz="2400" lang="en-US"/>
          </a:p>
          <a:p>
            <a:pPr indent="-285750" marL="285750">
              <a:buFont typeface="Wingdings" pitchFamily="2" charset="2"/>
              <a:buChar char="Ø"/>
            </a:pPr>
            <a:r>
              <a:rPr dirty="0" sz="2000" lang="en-US">
                <a:latin typeface="Times New Roman" pitchFamily="18" charset="0"/>
                <a:cs typeface="Times New Roman" pitchFamily="18" charset="0"/>
              </a:rPr>
              <a:t>It Is The Artificial Application Of Water To The Land Or Soil. </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It Is Used To Assist In The Growing Of Agricultural Crops, Maintenance Of Landscapes And Re-vegetation Of Disturbed Soils In Dry Areas And During Periods Of Inadequate Rainfall. </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endParaRPr dirty="0" sz="200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8" name="TextBox 7"/>
          <p:cNvSpPr txBox="1"/>
          <p:nvPr/>
        </p:nvSpPr>
        <p:spPr>
          <a:xfrm>
            <a:off x="1274400" y="2895600"/>
            <a:ext cx="284480" cy="1056640"/>
          </a:xfrm>
          <a:prstGeom prst="rect"/>
          <a:noFill/>
        </p:spPr>
        <p:txBody>
          <a:bodyPr rtlCol="0" wrap="none">
            <a:spAutoFit/>
          </a:bodyPr>
          <a:p>
            <a:endParaRPr dirty="0" sz="3200" lang="en-US">
              <a:latin typeface="Times New Roman" pitchFamily="18" charset="0"/>
              <a:cs typeface="Times New Roman" pitchFamily="18" charset="0"/>
            </a:endParaRPr>
          </a:p>
          <a:p>
            <a:endParaRPr dirty="0" sz="3200" lang="en-US"/>
          </a:p>
        </p:txBody>
      </p:sp>
      <p:sp>
        <p:nvSpPr>
          <p:cNvPr id="1048599" name="Rectangle 4"/>
          <p:cNvSpPr/>
          <p:nvPr/>
        </p:nvSpPr>
        <p:spPr>
          <a:xfrm>
            <a:off x="-17819" y="304800"/>
            <a:ext cx="7531812" cy="461665"/>
          </a:xfrm>
          <a:prstGeom prst="rect"/>
        </p:spPr>
        <p:txBody>
          <a:bodyPr wrap="square">
            <a:spAutoFit/>
          </a:bodyPr>
          <a:p>
            <a:r>
              <a:rPr b="1" dirty="0" sz="2400" lang="en-US">
                <a:latin typeface="Times New Roman" pitchFamily="18" charset="0"/>
                <a:cs typeface="Times New Roman" pitchFamily="18" charset="0"/>
              </a:rPr>
              <a:t>Block Diagram of Automatic water gardening System:</a:t>
            </a:r>
          </a:p>
        </p:txBody>
      </p:sp>
      <p:pic>
        <p:nvPicPr>
          <p:cNvPr id="2097152" name="Picture 2"/>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3897748" y="2678118"/>
            <a:ext cx="1009791" cy="2124371"/>
          </a:xfrm>
          <a:prstGeom prst="rect"/>
          <a:noFill/>
          <a:ln>
            <a:noFill/>
          </a:ln>
          <a:effectLst/>
        </p:spPr>
      </p:pic>
      <p:pic>
        <p:nvPicPr>
          <p:cNvPr id="2097153" name="Picture 4"/>
          <p:cNvPicPr>
            <a:picLocks noChangeAspect="1" noChangeArrowheads="1"/>
          </p:cNvPicPr>
          <p:nvPr/>
        </p:nvPicPr>
        <p:blipFill>
          <a:blip xmlns:r="http://schemas.openxmlformats.org/officeDocument/2006/relationships" r:embed="rId2" cstate="print"/>
          <a:srcRect/>
          <a:stretch>
            <a:fillRect/>
          </a:stretch>
        </p:blipFill>
        <p:spPr bwMode="auto">
          <a:xfrm>
            <a:off x="2725737" y="3464079"/>
            <a:ext cx="790575" cy="552450"/>
          </a:xfrm>
          <a:prstGeom prst="rect"/>
          <a:noFill/>
          <a:ln>
            <a:noFill/>
          </a:ln>
          <a:effectLst/>
        </p:spPr>
      </p:pic>
      <p:sp>
        <p:nvSpPr>
          <p:cNvPr id="1048600" name="Rectangle 25"/>
          <p:cNvSpPr/>
          <p:nvPr/>
        </p:nvSpPr>
        <p:spPr>
          <a:xfrm>
            <a:off x="5572132" y="4143380"/>
            <a:ext cx="819150" cy="542925"/>
          </a:xfrm>
          <a:prstGeom prst="rect"/>
          <a:solidFill>
            <a:srgbClr val="4F81BD"/>
          </a:solidFill>
          <a:ln w="25400" cap="flat" cmpd="sng" algn="ctr">
            <a:solidFill>
              <a:srgbClr val="4F81BD">
                <a:shade val="50000"/>
              </a:srgbClr>
            </a:solidFill>
            <a:prstDash val="solid"/>
          </a:ln>
          <a:effectLst/>
        </p:spPr>
        <p:txBody>
          <a:bodyPr anchor="ctr" anchorCtr="0" bIns="45720" compatLnSpc="1" forceAA="0" fromWordArt="0" lIns="91440" numCol="1" rIns="91440" rot="0" rtlCol="0" spcCol="0" spcFirstLastPara="0" tIns="45720" vert="horz" wrap="square">
            <a:prstTxWarp prst="textNoShape"/>
            <a:noAutofit/>
          </a:bodyPr>
          <a:p>
            <a:pPr algn="ctr" defTabSz="914400" eaLnBrk="1" fontAlgn="auto" hangingPunct="1" indent="0" latinLnBrk="0" lvl="0" marL="0" marR="0">
              <a:lnSpc>
                <a:spcPct val="115000"/>
              </a:lnSpc>
              <a:spcBef>
                <a:spcPts val="0"/>
              </a:spcBef>
              <a:spcAft>
                <a:spcPts val="1000"/>
              </a:spcAft>
              <a:buClrTx/>
              <a:buSzTx/>
              <a:buFontTx/>
              <a:buNone/>
            </a:pPr>
            <a:r>
              <a:rPr baseline="0" b="0" cap="none" i="0" kern="0" kumimoji="0" lang="en-US" noProof="0" normalizeH="0" spc="0" strike="noStrike" u="none">
                <a:ln>
                  <a:noFill/>
                </a:ln>
                <a:solidFill>
                  <a:sysClr lastClr="FFFFFF" val="window"/>
                </a:solidFill>
                <a:effectLst/>
                <a:uLnTx/>
                <a:uFillTx/>
                <a:latin typeface="Calibri"/>
                <a:ea typeface="Calibri"/>
                <a:cs typeface="Times New Roman"/>
              </a:rPr>
              <a:t>RELAY </a:t>
            </a:r>
          </a:p>
        </p:txBody>
      </p:sp>
      <p:pic>
        <p:nvPicPr>
          <p:cNvPr id="2097154" name="Picture 5"/>
          <p:cNvPicPr>
            <a:picLocks noChangeAspect="1" noChangeArrowheads="1"/>
          </p:cNvPicPr>
          <p:nvPr/>
        </p:nvPicPr>
        <p:blipFill>
          <a:blip xmlns:r="http://schemas.openxmlformats.org/officeDocument/2006/relationships" r:embed="rId3" cstate="print"/>
          <a:srcRect/>
          <a:stretch>
            <a:fillRect/>
          </a:stretch>
        </p:blipFill>
        <p:spPr bwMode="auto">
          <a:xfrm>
            <a:off x="7041176" y="4126934"/>
            <a:ext cx="771525" cy="571500"/>
          </a:xfrm>
          <a:prstGeom prst="rect"/>
          <a:noFill/>
          <a:ln>
            <a:noFill/>
          </a:ln>
          <a:effectLst/>
        </p:spPr>
      </p:pic>
      <p:pic>
        <p:nvPicPr>
          <p:cNvPr id="2097155" name="Picture 6"/>
          <p:cNvPicPr>
            <a:picLocks noChangeAspect="1" noChangeArrowheads="1"/>
          </p:cNvPicPr>
          <p:nvPr/>
        </p:nvPicPr>
        <p:blipFill>
          <a:blip xmlns:r="http://schemas.openxmlformats.org/officeDocument/2006/relationships" r:embed="rId4" cstate="print"/>
          <a:srcRect/>
          <a:stretch>
            <a:fillRect/>
          </a:stretch>
        </p:blipFill>
        <p:spPr bwMode="auto">
          <a:xfrm>
            <a:off x="6000359" y="3047999"/>
            <a:ext cx="1600200" cy="504825"/>
          </a:xfrm>
          <a:prstGeom prst="rect"/>
          <a:noFill/>
          <a:ln>
            <a:noFill/>
          </a:ln>
          <a:effectLst/>
        </p:spPr>
      </p:pic>
      <p:pic>
        <p:nvPicPr>
          <p:cNvPr id="2097156" name="Picture 7"/>
          <p:cNvPicPr>
            <a:picLocks noChangeAspect="1" noChangeArrowheads="1"/>
          </p:cNvPicPr>
          <p:nvPr/>
        </p:nvPicPr>
        <p:blipFill>
          <a:blip xmlns:r="http://schemas.openxmlformats.org/officeDocument/2006/relationships" r:embed="rId5" cstate="print"/>
          <a:srcRect/>
          <a:stretch>
            <a:fillRect/>
          </a:stretch>
        </p:blipFill>
        <p:spPr bwMode="auto">
          <a:xfrm>
            <a:off x="3607861" y="1981199"/>
            <a:ext cx="1647825" cy="352425"/>
          </a:xfrm>
          <a:prstGeom prst="rect"/>
          <a:noFill/>
          <a:ln>
            <a:noFill/>
          </a:ln>
          <a:effectLst/>
        </p:spPr>
      </p:pic>
      <p:pic>
        <p:nvPicPr>
          <p:cNvPr id="2097157" name="Picture 8"/>
          <p:cNvPicPr>
            <a:picLocks noChangeAspect="1" noChangeArrowheads="1"/>
          </p:cNvPicPr>
          <p:nvPr/>
        </p:nvPicPr>
        <p:blipFill>
          <a:blip xmlns:r="http://schemas.openxmlformats.org/officeDocument/2006/relationships" r:embed="rId6" cstate="print"/>
          <a:srcRect/>
          <a:stretch>
            <a:fillRect/>
          </a:stretch>
        </p:blipFill>
        <p:spPr bwMode="auto">
          <a:xfrm>
            <a:off x="3516312" y="3633147"/>
            <a:ext cx="463550" cy="158750"/>
          </a:xfrm>
          <a:prstGeom prst="rect"/>
          <a:noFill/>
          <a:ln>
            <a:noFill/>
          </a:ln>
          <a:effectLst/>
        </p:spPr>
      </p:pic>
      <p:pic>
        <p:nvPicPr>
          <p:cNvPr id="2097158" name="Picture 9"/>
          <p:cNvPicPr>
            <a:picLocks noChangeAspect="1" noChangeArrowheads="1"/>
          </p:cNvPicPr>
          <p:nvPr/>
        </p:nvPicPr>
        <p:blipFill>
          <a:blip xmlns:r="http://schemas.openxmlformats.org/officeDocument/2006/relationships" r:embed="rId6" cstate="print"/>
          <a:srcRect/>
          <a:stretch>
            <a:fillRect/>
          </a:stretch>
        </p:blipFill>
        <p:spPr bwMode="auto">
          <a:xfrm>
            <a:off x="4889925" y="4306886"/>
            <a:ext cx="825083" cy="282562"/>
          </a:xfrm>
          <a:prstGeom prst="rect"/>
          <a:noFill/>
          <a:ln>
            <a:noFill/>
          </a:ln>
          <a:effectLst/>
        </p:spPr>
      </p:pic>
      <p:pic>
        <p:nvPicPr>
          <p:cNvPr id="2097159" name="Picture 10"/>
          <p:cNvPicPr>
            <a:picLocks noChangeAspect="1" noChangeArrowheads="1"/>
          </p:cNvPicPr>
          <p:nvPr/>
        </p:nvPicPr>
        <p:blipFill>
          <a:blip xmlns:r="http://schemas.openxmlformats.org/officeDocument/2006/relationships" r:embed="rId7" cstate="print"/>
          <a:srcRect/>
          <a:stretch>
            <a:fillRect/>
          </a:stretch>
        </p:blipFill>
        <p:spPr bwMode="auto">
          <a:xfrm>
            <a:off x="6381750" y="4288064"/>
            <a:ext cx="833741" cy="283943"/>
          </a:xfrm>
          <a:prstGeom prst="rect"/>
          <a:noFill/>
          <a:ln>
            <a:noFill/>
          </a:ln>
          <a:effectLst/>
        </p:spPr>
      </p:pic>
      <p:pic>
        <p:nvPicPr>
          <p:cNvPr id="2097160" name="Picture 11"/>
          <p:cNvPicPr>
            <a:picLocks noChangeAspect="1" noChangeArrowheads="1"/>
          </p:cNvPicPr>
          <p:nvPr/>
        </p:nvPicPr>
        <p:blipFill>
          <a:blip xmlns:r="http://schemas.openxmlformats.org/officeDocument/2006/relationships" r:embed="rId7" cstate="print"/>
          <a:srcRect/>
          <a:stretch>
            <a:fillRect/>
          </a:stretch>
        </p:blipFill>
        <p:spPr bwMode="auto">
          <a:xfrm>
            <a:off x="4857752" y="3091259"/>
            <a:ext cx="1377829" cy="418306"/>
          </a:xfrm>
          <a:prstGeom prst="rect"/>
          <a:noFill/>
          <a:ln>
            <a:noFill/>
          </a:ln>
          <a:effectLst/>
        </p:spPr>
      </p:pic>
      <p:sp>
        <p:nvSpPr>
          <p:cNvPr id="1048601" name="Down Arrow 26"/>
          <p:cNvSpPr/>
          <p:nvPr/>
        </p:nvSpPr>
        <p:spPr>
          <a:xfrm>
            <a:off x="4214810" y="2357430"/>
            <a:ext cx="357190" cy="28575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3600" lang="en-IN"/>
          </a:p>
        </p:txBody>
      </p:sp>
      <p:pic>
        <p:nvPicPr>
          <p:cNvPr id="2097161" name="Picture 1"/>
          <p:cNvPicPr>
            <a:picLocks noChangeAspect="1"/>
          </p:cNvPicPr>
          <p:nvPr/>
        </p:nvPicPr>
        <p:blipFill>
          <a:blip xmlns:r="http://schemas.openxmlformats.org/officeDocument/2006/relationships" r:embed="rId8"/>
          <a:stretch>
            <a:fillRect/>
          </a:stretch>
        </p:blipFill>
        <p:spPr>
          <a:xfrm>
            <a:off x="827002" y="1189984"/>
            <a:ext cx="7489995" cy="4687287"/>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2" name="Picture 1"/>
          <p:cNvPicPr>
            <a:picLocks noChangeAspect="1"/>
          </p:cNvPicPr>
          <p:nvPr/>
        </p:nvPicPr>
        <p:blipFill>
          <a:blip xmlns:r="http://schemas.openxmlformats.org/officeDocument/2006/relationships" r:embed="rId1"/>
          <a:stretch>
            <a:fillRect/>
          </a:stretch>
        </p:blipFill>
        <p:spPr>
          <a:xfrm>
            <a:off x="899592" y="2204864"/>
            <a:ext cx="7200800" cy="3901801"/>
          </a:xfrm>
          <a:prstGeom prst="rect"/>
        </p:spPr>
      </p:pic>
      <p:sp>
        <p:nvSpPr>
          <p:cNvPr id="1048602" name="Rectangle 2"/>
          <p:cNvSpPr/>
          <p:nvPr/>
        </p:nvSpPr>
        <p:spPr>
          <a:xfrm>
            <a:off x="-1836712" y="260648"/>
            <a:ext cx="7920880" cy="461665"/>
          </a:xfrm>
          <a:prstGeom prst="rect"/>
        </p:spPr>
        <p:txBody>
          <a:bodyPr wrap="square">
            <a:spAutoFit/>
          </a:bodyPr>
          <a:p>
            <a:pPr indent="-285750" lvl="4" marL="2114550">
              <a:buFont typeface="Wingdings" pitchFamily="2" charset="2"/>
              <a:buChar char="Ø"/>
            </a:pPr>
            <a:r>
              <a:rPr dirty="0" sz="2400" lang="en-US">
                <a:latin typeface="Times New Roman" pitchFamily="18" charset="0"/>
                <a:cs typeface="Times New Roman" pitchFamily="18" charset="0"/>
              </a:rPr>
              <a:t>POWER SUPPLY: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Rectangle 1"/>
          <p:cNvSpPr/>
          <p:nvPr/>
        </p:nvSpPr>
        <p:spPr>
          <a:xfrm>
            <a:off x="0" y="1844824"/>
            <a:ext cx="9036496" cy="1869441"/>
          </a:xfrm>
          <a:prstGeom prst="rect"/>
        </p:spPr>
        <p:txBody>
          <a:bodyPr wrap="square">
            <a:spAutoFit/>
          </a:bodyPr>
          <a:p>
            <a:pPr indent="-285750" marL="285750">
              <a:buFont typeface="Arial" panose="020B0604020202020204" pitchFamily="34" charset="0"/>
              <a:buChar char="•"/>
            </a:pPr>
            <a:r>
              <a:rPr dirty="0" sz="2400" lang="en-US"/>
              <a:t>The microcontroller  receives the signals from the sensors, and this signal is operated under the control of software which is stored in ROM. </a:t>
            </a:r>
          </a:p>
          <a:p>
            <a:pPr indent="-285750" marL="285750">
              <a:buFont typeface="Arial" panose="020B0604020202020204" pitchFamily="34" charset="0"/>
              <a:buChar char="•"/>
            </a:pPr>
            <a:r>
              <a:rPr dirty="0" sz="2400" lang="en-US"/>
              <a:t>Microcontroller AT89S52 continuously monitors the Infrared Receivers.</a:t>
            </a:r>
          </a:p>
        </p:txBody>
      </p:sp>
      <p:sp>
        <p:nvSpPr>
          <p:cNvPr id="1048604" name="TextBox 2"/>
          <p:cNvSpPr txBox="1"/>
          <p:nvPr/>
        </p:nvSpPr>
        <p:spPr>
          <a:xfrm>
            <a:off x="239150" y="332656"/>
            <a:ext cx="5052929" cy="584775"/>
          </a:xfrm>
          <a:prstGeom prst="rect"/>
          <a:noFill/>
        </p:spPr>
        <p:txBody>
          <a:bodyPr rtlCol="0" wrap="square">
            <a:spAutoFit/>
          </a:bodyPr>
          <a:p>
            <a:r>
              <a:rPr dirty="0" sz="3200" lang="en-IN">
                <a:solidFill>
                  <a:srgbClr val="00B050"/>
                </a:solidFill>
              </a:rPr>
              <a:t>MICROCONTROLLER:</a:t>
            </a:r>
          </a:p>
        </p:txBody>
      </p:sp>
      <p:pic>
        <p:nvPicPr>
          <p:cNvPr id="2097163" name="Picture 3"/>
          <p:cNvPicPr>
            <a:picLocks noChangeAspect="1"/>
          </p:cNvPicPr>
          <p:nvPr/>
        </p:nvPicPr>
        <p:blipFill>
          <a:blip xmlns:r="http://schemas.openxmlformats.org/officeDocument/2006/relationships" r:embed="rId1" cstate="print"/>
          <a:stretch>
            <a:fillRect/>
          </a:stretch>
        </p:blipFill>
        <p:spPr>
          <a:xfrm>
            <a:off x="2571736" y="3786190"/>
            <a:ext cx="5429288" cy="2346539"/>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Picture 2"/>
          <p:cNvPicPr>
            <a:picLocks noChangeAspect="1"/>
          </p:cNvPicPr>
          <p:nvPr/>
        </p:nvPicPr>
        <p:blipFill>
          <a:blip xmlns:r="http://schemas.openxmlformats.org/officeDocument/2006/relationships" r:embed="rId1"/>
          <a:stretch>
            <a:fillRect/>
          </a:stretch>
        </p:blipFill>
        <p:spPr>
          <a:xfrm>
            <a:off x="395536" y="260648"/>
            <a:ext cx="7929908" cy="6048672"/>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5" name="Rectangle 1"/>
          <p:cNvSpPr/>
          <p:nvPr/>
        </p:nvSpPr>
        <p:spPr>
          <a:xfrm>
            <a:off x="251520" y="2132856"/>
            <a:ext cx="8532440" cy="2225040"/>
          </a:xfrm>
          <a:prstGeom prst="rect"/>
        </p:spPr>
        <p:txBody>
          <a:bodyPr wrap="square">
            <a:spAutoFit/>
          </a:bodyPr>
          <a:p>
            <a:pPr indent="-285750" marL="285750">
              <a:buFont typeface="Arial" panose="020B0604020202020204" pitchFamily="34" charset="0"/>
              <a:buChar char="•"/>
            </a:pPr>
            <a:r>
              <a:rPr dirty="0" sz="2000" lang="en-US"/>
              <a:t> Potential to drive the various controlled devices. </a:t>
            </a:r>
          </a:p>
          <a:p>
            <a:r>
              <a:rPr dirty="0" sz="2000" lang="en-US"/>
              <a:t>        transistor and the relays are used</a:t>
            </a:r>
            <a:r>
              <a:rPr sz="2000" lang="en-US"/>
              <a:t>. </a:t>
            </a:r>
          </a:p>
          <a:p>
            <a:pPr indent="-285750" marL="285750"/>
            <a:endParaRPr sz="2000" lang="en-US"/>
          </a:p>
          <a:p>
            <a:pPr indent="-285750" marL="285750">
              <a:buFont typeface="Arial" panose="020B0604020202020204" pitchFamily="34" charset="0"/>
              <a:buChar char="•"/>
            </a:pPr>
            <a:r>
              <a:rPr sz="2000" lang="en-US"/>
              <a:t>Output </a:t>
            </a:r>
            <a:r>
              <a:rPr dirty="0" sz="2000" lang="en-US"/>
              <a:t>signal from AT89S52 is given to the base of the transistor, which we are further energizing the particular relay. </a:t>
            </a:r>
          </a:p>
          <a:p>
            <a:pPr indent="-285750" marL="285750">
              <a:buFont typeface="Arial" panose="020B0604020202020204" pitchFamily="34" charset="0"/>
              <a:buChar char="•"/>
            </a:pPr>
            <a:r>
              <a:rPr dirty="0" sz="2000" lang="en-US"/>
              <a:t>Because of this appropriate device is selected and it do its allotted function.</a:t>
            </a:r>
            <a:endParaRPr dirty="0" sz="2000" lang="en-IN"/>
          </a:p>
        </p:txBody>
      </p:sp>
      <p:sp>
        <p:nvSpPr>
          <p:cNvPr id="1048606" name="TextBox 2"/>
          <p:cNvSpPr txBox="1"/>
          <p:nvPr/>
        </p:nvSpPr>
        <p:spPr>
          <a:xfrm>
            <a:off x="539552" y="836712"/>
            <a:ext cx="4564380" cy="574040"/>
          </a:xfrm>
          <a:prstGeom prst="rect"/>
          <a:noFill/>
        </p:spPr>
        <p:txBody>
          <a:bodyPr rtlCol="0" wrap="none">
            <a:spAutoFit/>
          </a:bodyPr>
          <a:p>
            <a:r>
              <a:rPr dirty="0" sz="3200" lang="en-IN">
                <a:solidFill>
                  <a:srgbClr val="7030A0"/>
                </a:solidFill>
              </a:rPr>
              <a:t>RELAY DRIVER CIRCUIT:</a:t>
            </a:r>
          </a:p>
        </p:txBody>
      </p:sp>
      <p:pic>
        <p:nvPicPr>
          <p:cNvPr id="2097165" name="Picture 4"/>
          <p:cNvPicPr>
            <a:picLocks noChangeAspect="1"/>
          </p:cNvPicPr>
          <p:nvPr/>
        </p:nvPicPr>
        <p:blipFill>
          <a:blip xmlns:r="http://schemas.openxmlformats.org/officeDocument/2006/relationships" r:embed="rId1" cstate="print"/>
          <a:stretch>
            <a:fillRect/>
          </a:stretch>
        </p:blipFill>
        <p:spPr>
          <a:xfrm>
            <a:off x="1143000" y="4149080"/>
            <a:ext cx="3068960" cy="2592288"/>
          </a:xfrm>
          <a:prstGeom prst="rect"/>
        </p:spPr>
      </p:pic>
      <p:pic>
        <p:nvPicPr>
          <p:cNvPr id="2097166" name="Picture 5"/>
          <p:cNvPicPr>
            <a:picLocks noChangeAspect="1"/>
          </p:cNvPicPr>
          <p:nvPr/>
        </p:nvPicPr>
        <p:blipFill>
          <a:blip xmlns:r="http://schemas.openxmlformats.org/officeDocument/2006/relationships" r:embed="rId2"/>
          <a:stretch>
            <a:fillRect/>
          </a:stretch>
        </p:blipFill>
        <p:spPr>
          <a:xfrm>
            <a:off x="4211960" y="4149080"/>
            <a:ext cx="4572000" cy="2592288"/>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TextBox 7"/>
          <p:cNvSpPr txBox="1"/>
          <p:nvPr/>
        </p:nvSpPr>
        <p:spPr>
          <a:xfrm>
            <a:off x="1274400" y="2895600"/>
            <a:ext cx="284480" cy="1056640"/>
          </a:xfrm>
          <a:prstGeom prst="rect"/>
          <a:noFill/>
        </p:spPr>
        <p:txBody>
          <a:bodyPr rtlCol="0" wrap="none">
            <a:spAutoFit/>
          </a:bodyPr>
          <a:p>
            <a:endParaRPr dirty="0" sz="3200" lang="en-US">
              <a:latin typeface="Times New Roman" pitchFamily="18" charset="0"/>
              <a:cs typeface="Times New Roman" pitchFamily="18" charset="0"/>
            </a:endParaRPr>
          </a:p>
          <a:p>
            <a:endParaRPr dirty="0" sz="3200" lang="en-US"/>
          </a:p>
        </p:txBody>
      </p:sp>
      <p:sp>
        <p:nvSpPr>
          <p:cNvPr id="1048608" name="Rectangle 2"/>
          <p:cNvSpPr/>
          <p:nvPr/>
        </p:nvSpPr>
        <p:spPr>
          <a:xfrm>
            <a:off x="788687" y="1295162"/>
            <a:ext cx="7669514" cy="3152141"/>
          </a:xfrm>
          <a:prstGeom prst="rect"/>
        </p:spPr>
        <p:txBody>
          <a:bodyPr wrap="square">
            <a:spAutoFit/>
          </a:bodyPr>
          <a:p>
            <a:r>
              <a:rPr b="1" dirty="0" sz="2400" lang="en-US">
                <a:latin typeface="Times New Roman" pitchFamily="18" charset="0"/>
                <a:cs typeface="Times New Roman" pitchFamily="18" charset="0"/>
              </a:rPr>
              <a:t>Soil moisture sensor: </a:t>
            </a:r>
          </a:p>
          <a:p>
            <a:endParaRPr dirty="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Soil moisture sensors measure the water content in the soil.</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Soil moisture sensors measure some other property, such as electrical resistance, dielectric constant, or interaction with neutrons, as a proxy for moisture content.</a:t>
            </a:r>
          </a:p>
          <a:p>
            <a:pPr indent="-285750" marL="285750">
              <a:buFont typeface="Wingdings" pitchFamily="2" charset="2"/>
              <a:buChar char="Ø"/>
            </a:pPr>
            <a:endParaRPr dirty="0" sz="2000" lang="en-US">
              <a:latin typeface="Times New Roman" pitchFamily="18" charset="0"/>
              <a:cs typeface="Times New Roman" pitchFamily="18" charset="0"/>
            </a:endParaRPr>
          </a:p>
          <a:p>
            <a:pPr indent="-285750" marL="285750">
              <a:buFont typeface="Wingdings" pitchFamily="2" charset="2"/>
              <a:buChar char="Ø"/>
            </a:pPr>
            <a:r>
              <a:rPr dirty="0" sz="2000" lang="en-US">
                <a:latin typeface="Times New Roman" pitchFamily="18" charset="0"/>
                <a:cs typeface="Times New Roman" pitchFamily="18" charset="0"/>
              </a:rPr>
              <a:t>Reflected microwave radiation is affected by the soil moisture and is used for remote sensing in hydrology and agriculture.</a:t>
            </a:r>
          </a:p>
        </p:txBody>
      </p:sp>
      <p:pic>
        <p:nvPicPr>
          <p:cNvPr id="2097167" name="Picture 4"/>
          <p:cNvPicPr>
            <a:picLocks noChangeAspect="1"/>
          </p:cNvPicPr>
          <p:nvPr/>
        </p:nvPicPr>
        <p:blipFill>
          <a:blip xmlns:r="http://schemas.openxmlformats.org/officeDocument/2006/relationships" r:embed="rId1" cstate="print"/>
          <a:stretch>
            <a:fillRect/>
          </a:stretch>
        </p:blipFill>
        <p:spPr>
          <a:xfrm>
            <a:off x="3058821" y="4496039"/>
            <a:ext cx="2275179" cy="151678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8" name="Picture 2"/>
          <p:cNvPicPr>
            <a:picLocks noChangeAspect="1"/>
          </p:cNvPicPr>
          <p:nvPr/>
        </p:nvPicPr>
        <p:blipFill>
          <a:blip xmlns:r="http://schemas.openxmlformats.org/officeDocument/2006/relationships" r:embed="rId1"/>
          <a:stretch>
            <a:fillRect/>
          </a:stretch>
        </p:blipFill>
        <p:spPr>
          <a:xfrm>
            <a:off x="611560" y="1916832"/>
            <a:ext cx="7410450" cy="4724400"/>
          </a:xfrm>
          <a:prstGeom prst="rect"/>
        </p:spPr>
      </p:pic>
      <p:sp>
        <p:nvSpPr>
          <p:cNvPr id="1048609" name="TextBox 4"/>
          <p:cNvSpPr txBox="1"/>
          <p:nvPr/>
        </p:nvSpPr>
        <p:spPr>
          <a:xfrm>
            <a:off x="1187624" y="476672"/>
            <a:ext cx="3456384" cy="802640"/>
          </a:xfrm>
          <a:prstGeom prst="rect"/>
          <a:noFill/>
        </p:spPr>
        <p:txBody>
          <a:bodyPr rtlCol="0" wrap="square">
            <a:spAutoFit/>
          </a:bodyPr>
          <a:p>
            <a:r>
              <a:rPr dirty="0" sz="2400" lang="en-IN"/>
              <a:t>CIRCUIT OF GARDENING SYSTEM:</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PyritePC3</dc:creator>
  <cp:lastModifiedBy>sandy akurathi</cp:lastModifiedBy>
  <dcterms:created xsi:type="dcterms:W3CDTF">2015-02-18T13:53:03Z</dcterms:created>
  <dcterms:modified xsi:type="dcterms:W3CDTF">2021-05-16T12:42:40Z</dcterms:modified>
</cp:coreProperties>
</file>