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5FF"/>
    <a:srgbClr val="D2A8FF"/>
    <a:srgbClr val="FF7433"/>
    <a:srgbClr val="9EB8D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D1728-2C32-64C3-4567-5DD045A6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ADF37-6895-0C23-11D1-BD30139E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5E05F-86F1-1648-0068-90A5862B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6B5C4-BCEB-2DAF-BB2E-66B6D8BD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C5507-E555-6653-AE3A-BCB6C7A1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84F5-D511-9F2D-F0A4-5ADA73F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9CBCB-FC21-6FF5-FD8D-38CA1E5D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56449-95D7-F46D-144D-25E06719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9F050-7870-5778-C0B5-1393C6E5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93265-458F-1E4A-7939-6367009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6EB182-1B0E-4824-27A9-49D7D511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3E19-1B32-8F66-FCC4-D7A21C34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B5234-9C06-5F8E-8085-4D36481C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E9ECF-B42B-D3D0-5A4C-9B0B60BF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7AD9D-2352-09B8-8D29-544EB328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E935-7830-C002-3C93-6E7BE150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E1CE1-4A74-D1C7-31A9-0B1D82C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B64CC-73A1-D7D8-5E7B-E4023EA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4A760-1D18-F016-99F1-0F14778F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4C912-8747-C49A-5D19-112E28D0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FD404-61D0-1F62-AFB0-862657CD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AA04F-7CF4-A2CB-116F-65C766F8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9E587-BBA3-2936-EE09-8C8708D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93321-888C-FFBB-9B0A-702AA8F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3EC7F-84EB-89F6-0FB6-164188A1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4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83C36-452C-7B4C-F9EF-D10BD7B1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2E225-C060-8B68-6E5A-E94C6A105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195B5-70D9-C6D2-D982-CEE4DBF49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EF38A-2983-AEDD-6695-A0E69AA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5CE97-CA41-D23D-486A-B823AE4D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7CD98-D813-C5EE-EF51-9BBBA8C4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19C66-0B6D-949A-E005-9D0F4DAD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5881E-A977-4787-1AB3-771AF52B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BAD30C-ABDD-36FA-DDAC-1DD477C0F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72AC9-F10F-9E4B-BA25-C330FBDE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2E832-ECE5-DFB6-1F41-DE4B3646A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86221-9C66-38FB-2EF5-47FCFA6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FAC87-E1B4-87D2-4912-BD2EE778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009CE-E875-0FCD-DFEC-2E8900CA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B00B-270A-D4E0-5B95-314132F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AC80F-90A7-56FD-D027-F24DD7C6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2663F5-5FBC-02BF-534D-EB2A485C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F2D83-807D-433F-933D-830BC0E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5E71B-5D02-1E7E-D005-75951E98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E06F5-0A7A-81B4-DEB5-C6335E8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63580E-6ACA-8B91-A388-504CB18E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40B91-7ACE-3466-F47B-23896DD3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EE890-68EA-E863-E6B6-9CFA0E73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F514E-1FB8-E676-6478-83C4CCD8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4C6BD-115C-E1BF-0D28-94CB92CA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5086A-F8FE-1E1E-1C48-C2E25C2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0A7EE-559B-17B9-1843-BF0929B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D47B4-0530-6359-D3DF-1E149650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D1F40-0B41-648A-A179-267B0923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CF9DF-1943-CCCF-C516-7147E641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C0B83-B9BB-F104-C804-4B2B8547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99B41-7A67-04B1-C616-DB763D52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17BDF-E7D6-49FC-6334-E780C4E0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64366C-76B2-1C53-B2B7-FD594350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526A0-7A31-D56C-FD78-ECA0D467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762C-B782-6937-15D2-836B1FA51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882F-DDC9-431F-944F-B4C3A81DF849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2A7CD-7E66-8D77-6584-1C5BD5C33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8E27-8C1C-80CA-9280-697EC119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69B2-1B05-4547-9C62-D8CB1534B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5.jpg"/><Relationship Id="rId16" Type="http://schemas.openxmlformats.org/officeDocument/2006/relationships/image" Target="../media/image4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4139AC-6887-6A3F-6D9C-09795FACEF6A}"/>
              </a:ext>
            </a:extLst>
          </p:cNvPr>
          <p:cNvSpPr/>
          <p:nvPr/>
        </p:nvSpPr>
        <p:spPr>
          <a:xfrm>
            <a:off x="3497283" y="237503"/>
            <a:ext cx="432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CFC01-2581-D1A8-CCA6-B67E39B4493F}"/>
              </a:ext>
            </a:extLst>
          </p:cNvPr>
          <p:cNvSpPr txBox="1"/>
          <p:nvPr/>
        </p:nvSpPr>
        <p:spPr>
          <a:xfrm>
            <a:off x="4279745" y="616348"/>
            <a:ext cx="275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23:59:59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7E50ED-3626-97B3-0FB9-3F5B6F255F02}"/>
              </a:ext>
            </a:extLst>
          </p:cNvPr>
          <p:cNvSpPr txBox="1"/>
          <p:nvPr/>
        </p:nvSpPr>
        <p:spPr>
          <a:xfrm>
            <a:off x="4297558" y="1369393"/>
            <a:ext cx="27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2023/11/22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9853DD-80D2-023E-180B-F566A362E609}"/>
              </a:ext>
            </a:extLst>
          </p:cNvPr>
          <p:cNvSpPr txBox="1"/>
          <p:nvPr/>
        </p:nvSpPr>
        <p:spPr>
          <a:xfrm>
            <a:off x="4297558" y="1782003"/>
            <a:ext cx="27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user: [Maystern]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D26FBC-0459-BC6D-D459-CDED8322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3" y="2817826"/>
            <a:ext cx="1080000" cy="108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CE7778-3584-94C4-9EF3-E78154EAD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42" y="2889000"/>
            <a:ext cx="1080000" cy="10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9F594FE-54CF-52C2-53F5-BEA0FA92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167" y="2847511"/>
            <a:ext cx="1142825" cy="108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04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8EFBA4-98BA-DD58-BAD3-4D087F7C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54" y="-168676"/>
            <a:ext cx="5318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3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BC09D1-B05F-C07D-540E-483552A79E6A}"/>
              </a:ext>
            </a:extLst>
          </p:cNvPr>
          <p:cNvSpPr/>
          <p:nvPr/>
        </p:nvSpPr>
        <p:spPr>
          <a:xfrm>
            <a:off x="3497283" y="237503"/>
            <a:ext cx="432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3A510F8-58C8-9A83-9EE2-9EBE0729C7D3}"/>
                  </a:ext>
                </a:extLst>
              </p:cNvPr>
              <p:cNvSpPr/>
              <p:nvPr/>
            </p:nvSpPr>
            <p:spPr>
              <a:xfrm>
                <a:off x="3764353" y="5126852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3A510F8-58C8-9A83-9EE2-9EBE0729C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53" y="5126852"/>
                <a:ext cx="679142" cy="47051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4D87491-2999-E148-81DD-72AB6043C73B}"/>
                  </a:ext>
                </a:extLst>
              </p:cNvPr>
              <p:cNvSpPr/>
              <p:nvPr/>
            </p:nvSpPr>
            <p:spPr>
              <a:xfrm>
                <a:off x="4790464" y="5126852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4D87491-2999-E148-81DD-72AB6043C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64" y="5126852"/>
                <a:ext cx="679142" cy="47051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9FA5FC1-7F1C-F6D6-BDC7-1893DA72C755}"/>
                  </a:ext>
                </a:extLst>
              </p:cNvPr>
              <p:cNvSpPr/>
              <p:nvPr/>
            </p:nvSpPr>
            <p:spPr>
              <a:xfrm>
                <a:off x="5791643" y="5126852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09FA5FC1-7F1C-F6D6-BDC7-1893DA72C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43" y="5126852"/>
                <a:ext cx="679142" cy="4705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0DF5190-1BF0-5492-9B3F-19747A2EEC62}"/>
                  </a:ext>
                </a:extLst>
              </p:cNvPr>
              <p:cNvSpPr/>
              <p:nvPr/>
            </p:nvSpPr>
            <p:spPr>
              <a:xfrm>
                <a:off x="6792822" y="5126851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0DF5190-1BF0-5492-9B3F-19747A2EE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22" y="5126851"/>
                <a:ext cx="679142" cy="4705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6A7D636-D11F-358A-BC19-6ED1C07690F9}"/>
                  </a:ext>
                </a:extLst>
              </p:cNvPr>
              <p:cNvSpPr/>
              <p:nvPr/>
            </p:nvSpPr>
            <p:spPr>
              <a:xfrm>
                <a:off x="3764353" y="4418118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6A7D636-D11F-358A-BC19-6ED1C0769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53" y="4418118"/>
                <a:ext cx="679142" cy="47051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0858CE3-EC9F-7699-AF0A-7DEE4E1FF21E}"/>
                  </a:ext>
                </a:extLst>
              </p:cNvPr>
              <p:cNvSpPr/>
              <p:nvPr/>
            </p:nvSpPr>
            <p:spPr>
              <a:xfrm>
                <a:off x="4790464" y="4418118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0858CE3-EC9F-7699-AF0A-7DEE4E1FF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64" y="4418118"/>
                <a:ext cx="679142" cy="47051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797B297-4444-96AB-3053-C0A56B75E8B2}"/>
                  </a:ext>
                </a:extLst>
              </p:cNvPr>
              <p:cNvSpPr/>
              <p:nvPr/>
            </p:nvSpPr>
            <p:spPr>
              <a:xfrm>
                <a:off x="5791643" y="4415157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797B297-4444-96AB-3053-C0A56B75E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43" y="4415157"/>
                <a:ext cx="679142" cy="47051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31D9D94-84E0-4BC7-EC20-828C28E8B490}"/>
                  </a:ext>
                </a:extLst>
              </p:cNvPr>
              <p:cNvSpPr/>
              <p:nvPr/>
            </p:nvSpPr>
            <p:spPr>
              <a:xfrm>
                <a:off x="6817754" y="4409555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31D9D94-84E0-4BC7-EC20-828C28E8B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54" y="4409555"/>
                <a:ext cx="679142" cy="47051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6415F34E-E906-37ED-26E9-A62D2D33FD9B}"/>
                  </a:ext>
                </a:extLst>
              </p:cNvPr>
              <p:cNvSpPr/>
              <p:nvPr/>
            </p:nvSpPr>
            <p:spPr>
              <a:xfrm>
                <a:off x="3776190" y="3709384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6415F34E-E906-37ED-26E9-A62D2D33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190" y="3709384"/>
                <a:ext cx="679142" cy="470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93E8B68-9710-ECFC-B5FD-20785229792F}"/>
                  </a:ext>
                </a:extLst>
              </p:cNvPr>
              <p:cNvSpPr/>
              <p:nvPr/>
            </p:nvSpPr>
            <p:spPr>
              <a:xfrm>
                <a:off x="4790464" y="3709384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93E8B68-9710-ECFC-B5FD-207852297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64" y="3709384"/>
                <a:ext cx="679142" cy="47051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A75FFB7-FA8C-6047-0DC9-9661364A6CAD}"/>
                  </a:ext>
                </a:extLst>
              </p:cNvPr>
              <p:cNvSpPr/>
              <p:nvPr/>
            </p:nvSpPr>
            <p:spPr>
              <a:xfrm>
                <a:off x="5791643" y="3706423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A75FFB7-FA8C-6047-0DC9-9661364A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43" y="3706423"/>
                <a:ext cx="679142" cy="47051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AC1AFD71-06F3-8901-66B3-B33E5DFA42D1}"/>
                  </a:ext>
                </a:extLst>
              </p:cNvPr>
              <p:cNvSpPr/>
              <p:nvPr/>
            </p:nvSpPr>
            <p:spPr>
              <a:xfrm>
                <a:off x="6817754" y="3700821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AC1AFD71-06F3-8901-66B3-B33E5DFA4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54" y="3700821"/>
                <a:ext cx="679142" cy="47051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D95639BA-AA19-CAAA-F305-42C0456329CF}"/>
                  </a:ext>
                </a:extLst>
              </p:cNvPr>
              <p:cNvSpPr/>
              <p:nvPr/>
            </p:nvSpPr>
            <p:spPr>
              <a:xfrm>
                <a:off x="3786029" y="3004085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D95639BA-AA19-CAAA-F305-42C045632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29" y="3004085"/>
                <a:ext cx="679142" cy="47051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88A002F-3AA2-6078-5A2A-B55AB2AF018F}"/>
                  </a:ext>
                </a:extLst>
              </p:cNvPr>
              <p:cNvSpPr/>
              <p:nvPr/>
            </p:nvSpPr>
            <p:spPr>
              <a:xfrm>
                <a:off x="4800303" y="3004085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88A002F-3AA2-6078-5A2A-B55AB2AF0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03" y="3004085"/>
                <a:ext cx="679142" cy="470517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3715AE0C-94DF-EE3B-591B-437AA93A520F}"/>
                  </a:ext>
                </a:extLst>
              </p:cNvPr>
              <p:cNvSpPr/>
              <p:nvPr/>
            </p:nvSpPr>
            <p:spPr>
              <a:xfrm>
                <a:off x="5801482" y="3001124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3715AE0C-94DF-EE3B-591B-437AA93A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82" y="3001124"/>
                <a:ext cx="679142" cy="470517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10E029C-76CB-EA23-A2F5-00EA2721BAAB}"/>
                  </a:ext>
                </a:extLst>
              </p:cNvPr>
              <p:cNvSpPr/>
              <p:nvPr/>
            </p:nvSpPr>
            <p:spPr>
              <a:xfrm>
                <a:off x="6827593" y="2995522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610E029C-76CB-EA23-A2F5-00EA2721B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93" y="2995522"/>
                <a:ext cx="679142" cy="470517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1D8F166-95FB-F9F3-0D0B-C40E7E037BEB}"/>
                  </a:ext>
                </a:extLst>
              </p:cNvPr>
              <p:cNvSpPr/>
              <p:nvPr/>
            </p:nvSpPr>
            <p:spPr>
              <a:xfrm>
                <a:off x="3786029" y="1578054"/>
                <a:ext cx="679142" cy="47051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C1D8F166-95FB-F9F3-0D0B-C40E7E037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29" y="1578054"/>
                <a:ext cx="679142" cy="47051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2B8216B-FEC2-D317-3DAC-0A852134C6A1}"/>
                  </a:ext>
                </a:extLst>
              </p:cNvPr>
              <p:cNvSpPr/>
              <p:nvPr/>
            </p:nvSpPr>
            <p:spPr>
              <a:xfrm>
                <a:off x="4800303" y="1578054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2B8216B-FEC2-D317-3DAC-0A852134C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03" y="1578054"/>
                <a:ext cx="679142" cy="47051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85F6D92-0620-B072-2C47-7D3E50062588}"/>
                  </a:ext>
                </a:extLst>
              </p:cNvPr>
              <p:cNvSpPr/>
              <p:nvPr/>
            </p:nvSpPr>
            <p:spPr>
              <a:xfrm>
                <a:off x="5801482" y="1575093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85F6D92-0620-B072-2C47-7D3E50062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82" y="1575093"/>
                <a:ext cx="679142" cy="47051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D6387BD-0B34-C15A-914C-8A37FEB749F8}"/>
                  </a:ext>
                </a:extLst>
              </p:cNvPr>
              <p:cNvSpPr/>
              <p:nvPr/>
            </p:nvSpPr>
            <p:spPr>
              <a:xfrm>
                <a:off x="6827593" y="1569491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CD6387BD-0B34-C15A-914C-8A37FEB74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93" y="1569491"/>
                <a:ext cx="679142" cy="47051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E6732A1-A0BC-DCE9-2713-D62E5CC4B2E4}"/>
                  </a:ext>
                </a:extLst>
              </p:cNvPr>
              <p:cNvSpPr/>
              <p:nvPr/>
            </p:nvSpPr>
            <p:spPr>
              <a:xfrm>
                <a:off x="4811792" y="2286787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E6732A1-A0BC-DCE9-2713-D62E5CC4B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92" y="2286787"/>
                <a:ext cx="679142" cy="470517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5445383-2275-E15F-B189-2782B56ECC8B}"/>
                  </a:ext>
                </a:extLst>
              </p:cNvPr>
              <p:cNvSpPr/>
              <p:nvPr/>
            </p:nvSpPr>
            <p:spPr>
              <a:xfrm>
                <a:off x="3785681" y="2286786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5445383-2275-E15F-B189-2782B56EC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681" y="2286786"/>
                <a:ext cx="679142" cy="470517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99AD7C4-AA1D-7083-0CF1-544651421724}"/>
                  </a:ext>
                </a:extLst>
              </p:cNvPr>
              <p:cNvSpPr/>
              <p:nvPr/>
            </p:nvSpPr>
            <p:spPr>
              <a:xfrm>
                <a:off x="5801482" y="2292390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99AD7C4-AA1D-7083-0CF1-544651421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82" y="2292390"/>
                <a:ext cx="679142" cy="470517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EB8A2C6-A80C-01EB-9B58-D027C35A0324}"/>
                  </a:ext>
                </a:extLst>
              </p:cNvPr>
              <p:cNvSpPr/>
              <p:nvPr/>
            </p:nvSpPr>
            <p:spPr>
              <a:xfrm>
                <a:off x="6827593" y="2286788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EB8A2C6-A80C-01EB-9B58-D027C35A0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93" y="2286788"/>
                <a:ext cx="679142" cy="470517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F86881-54E5-ED06-430F-77276ECA3C1F}"/>
              </a:ext>
            </a:extLst>
          </p:cNvPr>
          <p:cNvCxnSpPr/>
          <p:nvPr/>
        </p:nvCxnSpPr>
        <p:spPr>
          <a:xfrm>
            <a:off x="3497283" y="1251751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CC15A45-8B7A-A9F6-B653-8AB0A2AD9139}"/>
              </a:ext>
            </a:extLst>
          </p:cNvPr>
          <p:cNvSpPr txBox="1"/>
          <p:nvPr/>
        </p:nvSpPr>
        <p:spPr>
          <a:xfrm>
            <a:off x="201037" y="3565238"/>
            <a:ext cx="321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D:decimal arithmetic operation</a:t>
            </a:r>
          </a:p>
          <a:p>
            <a:r>
              <a:rPr lang="en-US" altLang="zh-CN" sz="1600" dirty="0"/>
              <a:t>B: Binary arithmetic operation</a:t>
            </a:r>
          </a:p>
          <a:p>
            <a:r>
              <a:rPr lang="en-US" altLang="zh-CN" sz="1600" dirty="0"/>
              <a:t>E: Equation solving 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AB584F2C-A511-0974-5351-CFB5AE6E5EA1}"/>
                  </a:ext>
                </a:extLst>
              </p:cNvPr>
              <p:cNvSpPr/>
              <p:nvPr/>
            </p:nvSpPr>
            <p:spPr>
              <a:xfrm>
                <a:off x="3497283" y="6200528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AB584F2C-A511-0974-5351-CFB5AE6E5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83" y="6200528"/>
                <a:ext cx="679142" cy="470517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79D893E-AC89-5674-4429-118452384280}"/>
                  </a:ext>
                </a:extLst>
              </p:cNvPr>
              <p:cNvSpPr/>
              <p:nvPr/>
            </p:nvSpPr>
            <p:spPr>
              <a:xfrm>
                <a:off x="4420782" y="6200528"/>
                <a:ext cx="679142" cy="470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79D893E-AC89-5674-4429-118452384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82" y="6200528"/>
                <a:ext cx="679142" cy="470517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DEA115E-E82A-5542-91A5-3F0355690DF0}"/>
                  </a:ext>
                </a:extLst>
              </p:cNvPr>
              <p:cNvSpPr/>
              <p:nvPr/>
            </p:nvSpPr>
            <p:spPr>
              <a:xfrm>
                <a:off x="3938429" y="1730454"/>
                <a:ext cx="679142" cy="47051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DEA115E-E82A-5542-91A5-3F035569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29" y="1730454"/>
                <a:ext cx="679142" cy="47051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5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B25552-4B3C-9046-DED3-B7C071E1A661}"/>
              </a:ext>
            </a:extLst>
          </p:cNvPr>
          <p:cNvSpPr/>
          <p:nvPr/>
        </p:nvSpPr>
        <p:spPr>
          <a:xfrm>
            <a:off x="3497283" y="237503"/>
            <a:ext cx="432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35FF7D1-6D74-6BDB-FBF6-1AB593DD7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72" y="-430159"/>
            <a:ext cx="316468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5C63BA2-E0E3-2178-A34E-24D7B5AE9F27}"/>
                  </a:ext>
                </a:extLst>
              </p:cNvPr>
              <p:cNvSpPr/>
              <p:nvPr/>
            </p:nvSpPr>
            <p:spPr>
              <a:xfrm>
                <a:off x="4467166" y="5425590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5C63BA2-E0E3-2178-A34E-24D7B5AE9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66" y="5425590"/>
                <a:ext cx="720000" cy="45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C8CC703-9C4E-595A-785B-7899C9B996F1}"/>
                  </a:ext>
                </a:extLst>
              </p:cNvPr>
              <p:cNvSpPr/>
              <p:nvPr/>
            </p:nvSpPr>
            <p:spPr>
              <a:xfrm>
                <a:off x="5311244" y="5425590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C8CC703-9C4E-595A-785B-7899C9B99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44" y="5425590"/>
                <a:ext cx="720000" cy="45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09629C9-8032-2505-DE01-82CA86849BEB}"/>
                  </a:ext>
                </a:extLst>
              </p:cNvPr>
              <p:cNvSpPr/>
              <p:nvPr/>
            </p:nvSpPr>
            <p:spPr>
              <a:xfrm>
                <a:off x="6999400" y="5425590"/>
                <a:ext cx="720000" cy="450000"/>
              </a:xfrm>
              <a:prstGeom prst="roundRect">
                <a:avLst/>
              </a:prstGeom>
              <a:solidFill>
                <a:srgbClr val="FF74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09629C9-8032-2505-DE01-82CA8684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00" y="5425590"/>
                <a:ext cx="720000" cy="45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A5104809-FD9F-6A1D-BFE3-896C8242A9D9}"/>
                  </a:ext>
                </a:extLst>
              </p:cNvPr>
              <p:cNvSpPr/>
              <p:nvPr/>
            </p:nvSpPr>
            <p:spPr>
              <a:xfrm>
                <a:off x="6155322" y="5425590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A5104809-FD9F-6A1D-BFE3-896C8242A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22" y="5425590"/>
                <a:ext cx="720000" cy="45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7E16127B-49BD-701D-9972-42554888DEE2}"/>
                  </a:ext>
                </a:extLst>
              </p:cNvPr>
              <p:cNvSpPr/>
              <p:nvPr/>
            </p:nvSpPr>
            <p:spPr>
              <a:xfrm>
                <a:off x="3623088" y="4833281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7E16127B-49BD-701D-9972-42554888D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8" y="4833281"/>
                <a:ext cx="720000" cy="450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9210A52F-D7F9-5B8A-3C9C-8763342C19EA}"/>
                  </a:ext>
                </a:extLst>
              </p:cNvPr>
              <p:cNvSpPr/>
              <p:nvPr/>
            </p:nvSpPr>
            <p:spPr>
              <a:xfrm>
                <a:off x="4467166" y="4833281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9210A52F-D7F9-5B8A-3C9C-8763342C1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66" y="4833281"/>
                <a:ext cx="720000" cy="450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B6EF042-596C-CCF2-2EFB-0269A042141C}"/>
                  </a:ext>
                </a:extLst>
              </p:cNvPr>
              <p:cNvSpPr/>
              <p:nvPr/>
            </p:nvSpPr>
            <p:spPr>
              <a:xfrm>
                <a:off x="5311244" y="4833281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B6EF042-596C-CCF2-2EFB-0269A0421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44" y="4833281"/>
                <a:ext cx="720000" cy="450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97194D4B-6A85-316A-940D-E8EC6658C1A2}"/>
                  </a:ext>
                </a:extLst>
              </p:cNvPr>
              <p:cNvSpPr/>
              <p:nvPr/>
            </p:nvSpPr>
            <p:spPr>
              <a:xfrm>
                <a:off x="6999400" y="4833281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rgbClr val="FF7433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zh-CN" altLang="en-US" b="1" dirty="0">
                  <a:solidFill>
                    <a:srgbClr val="FF7433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97194D4B-6A85-316A-940D-E8EC6658C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00" y="4833281"/>
                <a:ext cx="720000" cy="450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66FAD3C-EC2A-CA1F-BCD0-96FDC01DD816}"/>
                  </a:ext>
                </a:extLst>
              </p:cNvPr>
              <p:cNvSpPr/>
              <p:nvPr/>
            </p:nvSpPr>
            <p:spPr>
              <a:xfrm>
                <a:off x="6155322" y="4833281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66FAD3C-EC2A-CA1F-BCD0-96FDC01DD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22" y="4833281"/>
                <a:ext cx="720000" cy="450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65B29D6-77DE-2779-80E0-FC7EA3D03D72}"/>
              </a:ext>
            </a:extLst>
          </p:cNvPr>
          <p:cNvSpPr/>
          <p:nvPr/>
        </p:nvSpPr>
        <p:spPr>
          <a:xfrm>
            <a:off x="3623088" y="4240972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F1454B1-C406-C975-CD9C-29082FEA0F6E}"/>
                  </a:ext>
                </a:extLst>
              </p:cNvPr>
              <p:cNvSpPr/>
              <p:nvPr/>
            </p:nvSpPr>
            <p:spPr>
              <a:xfrm>
                <a:off x="4467166" y="4240972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F1454B1-C406-C975-CD9C-29082FEA0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66" y="4240972"/>
                <a:ext cx="720000" cy="450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5670F158-1B36-6B54-9702-00BC1102EC86}"/>
                  </a:ext>
                </a:extLst>
              </p:cNvPr>
              <p:cNvSpPr/>
              <p:nvPr/>
            </p:nvSpPr>
            <p:spPr>
              <a:xfrm>
                <a:off x="5311244" y="4240972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5670F158-1B36-6B54-9702-00BC1102E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44" y="4240972"/>
                <a:ext cx="720000" cy="4500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36BDD78-C9D5-2F30-865B-A9D6EA447C04}"/>
                  </a:ext>
                </a:extLst>
              </p:cNvPr>
              <p:cNvSpPr/>
              <p:nvPr/>
            </p:nvSpPr>
            <p:spPr>
              <a:xfrm>
                <a:off x="6999400" y="4240972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solidFill>
                            <a:srgbClr val="FF7433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</m:oMath>
                  </m:oMathPara>
                </a14:m>
                <a:endParaRPr lang="zh-CN" altLang="en-US" b="1" dirty="0">
                  <a:solidFill>
                    <a:srgbClr val="FF7433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36BDD78-C9D5-2F30-865B-A9D6EA447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00" y="4240972"/>
                <a:ext cx="720000" cy="4500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BEFFAE2-BB74-2705-12D0-C06B3DE2C4A7}"/>
                  </a:ext>
                </a:extLst>
              </p:cNvPr>
              <p:cNvSpPr/>
              <p:nvPr/>
            </p:nvSpPr>
            <p:spPr>
              <a:xfrm>
                <a:off x="6155322" y="4240972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BBEFFAE2-BB74-2705-12D0-C06B3DE2C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22" y="4240972"/>
                <a:ext cx="720000" cy="45000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D1DB993-A67E-FFF3-C9A4-C9D782C2CAA7}"/>
              </a:ext>
            </a:extLst>
          </p:cNvPr>
          <p:cNvSpPr/>
          <p:nvPr/>
        </p:nvSpPr>
        <p:spPr>
          <a:xfrm>
            <a:off x="3623088" y="3648663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68895B-FCCF-8133-A27B-03C82FE7CA15}"/>
                  </a:ext>
                </a:extLst>
              </p:cNvPr>
              <p:cNvSpPr/>
              <p:nvPr/>
            </p:nvSpPr>
            <p:spPr>
              <a:xfrm>
                <a:off x="4467166" y="3648663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68895B-FCCF-8133-A27B-03C82FE7C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66" y="3648663"/>
                <a:ext cx="720000" cy="450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98A971AD-9909-A6BD-2418-046C01178797}"/>
                  </a:ext>
                </a:extLst>
              </p:cNvPr>
              <p:cNvSpPr/>
              <p:nvPr/>
            </p:nvSpPr>
            <p:spPr>
              <a:xfrm>
                <a:off x="5311244" y="3648663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98A971AD-9909-A6BD-2418-046C01178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44" y="3648663"/>
                <a:ext cx="720000" cy="450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7A802A1-9B83-70A3-640D-1D932212D5EF}"/>
              </a:ext>
            </a:extLst>
          </p:cNvPr>
          <p:cNvSpPr/>
          <p:nvPr/>
        </p:nvSpPr>
        <p:spPr>
          <a:xfrm>
            <a:off x="6999400" y="3648663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74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C11AD942-8005-8BFD-C614-665300FEF940}"/>
                  </a:ext>
                </a:extLst>
              </p:cNvPr>
              <p:cNvSpPr/>
              <p:nvPr/>
            </p:nvSpPr>
            <p:spPr>
              <a:xfrm>
                <a:off x="6155322" y="3648663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C11AD942-8005-8BFD-C614-665300FEF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322" y="3648663"/>
                <a:ext cx="720000" cy="450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EB4FEDA-49D9-25D3-A072-C2DA54975E18}"/>
              </a:ext>
            </a:extLst>
          </p:cNvPr>
          <p:cNvSpPr/>
          <p:nvPr/>
        </p:nvSpPr>
        <p:spPr>
          <a:xfrm>
            <a:off x="4467166" y="3050628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>
                <a:solidFill>
                  <a:srgbClr val="FF74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b="1" dirty="0">
              <a:solidFill>
                <a:srgbClr val="FF74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477C557-A934-4E94-621D-659AAC3A8D10}"/>
              </a:ext>
            </a:extLst>
          </p:cNvPr>
          <p:cNvSpPr/>
          <p:nvPr/>
        </p:nvSpPr>
        <p:spPr>
          <a:xfrm>
            <a:off x="5311244" y="3050628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FF7433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11AEDC7-615B-219A-DA63-4760B3ACD69A}"/>
              </a:ext>
            </a:extLst>
          </p:cNvPr>
          <p:cNvSpPr/>
          <p:nvPr/>
        </p:nvSpPr>
        <p:spPr>
          <a:xfrm>
            <a:off x="6999400" y="3050628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74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b="1" dirty="0">
              <a:solidFill>
                <a:srgbClr val="FF74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97A480F-D5F8-5FF5-F127-79E6F562CFA3}"/>
              </a:ext>
            </a:extLst>
          </p:cNvPr>
          <p:cNvSpPr/>
          <p:nvPr/>
        </p:nvSpPr>
        <p:spPr>
          <a:xfrm>
            <a:off x="6155322" y="3050628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74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endParaRPr lang="zh-CN" altLang="en-US" b="1" dirty="0">
              <a:solidFill>
                <a:srgbClr val="FF74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711073C-6777-AF20-DFE4-2A60B5896018}"/>
              </a:ext>
            </a:extLst>
          </p:cNvPr>
          <p:cNvSpPr/>
          <p:nvPr/>
        </p:nvSpPr>
        <p:spPr>
          <a:xfrm>
            <a:off x="3623088" y="3050628"/>
            <a:ext cx="720000" cy="45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588A2BBA-EBEA-A9E9-CD3E-883B7E2E9653}"/>
                  </a:ext>
                </a:extLst>
              </p:cNvPr>
              <p:cNvSpPr/>
              <p:nvPr/>
            </p:nvSpPr>
            <p:spPr>
              <a:xfrm>
                <a:off x="3623087" y="5416368"/>
                <a:ext cx="720000" cy="45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588A2BBA-EBEA-A9E9-CD3E-883B7E2E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7" y="5416368"/>
                <a:ext cx="720000" cy="450000"/>
              </a:xfrm>
              <a:prstGeom prst="roundRect">
                <a:avLst/>
              </a:prstGeom>
              <a:blipFill>
                <a:blip r:embed="rId19"/>
                <a:stretch>
                  <a:fillRect b="-16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11392C13-7B45-499F-DE11-D115A8A1E9B7}"/>
              </a:ext>
            </a:extLst>
          </p:cNvPr>
          <p:cNvSpPr txBox="1"/>
          <p:nvPr/>
        </p:nvSpPr>
        <p:spPr>
          <a:xfrm>
            <a:off x="4201728" y="1926685"/>
            <a:ext cx="34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[mode] decimal computation</a:t>
            </a:r>
            <a:endParaRPr lang="zh-CN" altLang="en-US" dirty="0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A4206D4A-FD40-C1FB-9A34-5117F6E14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5432" y="3101846"/>
            <a:ext cx="335309" cy="335309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FC459B69-5A62-C501-FBF2-63FBE7CA385A}"/>
              </a:ext>
            </a:extLst>
          </p:cNvPr>
          <p:cNvSpPr txBox="1"/>
          <p:nvPr/>
        </p:nvSpPr>
        <p:spPr>
          <a:xfrm>
            <a:off x="3623087" y="399275"/>
            <a:ext cx="34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1+1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4ECBC90-D5AE-0F1D-997D-E8519CFD867D}"/>
              </a:ext>
            </a:extLst>
          </p:cNvPr>
          <p:cNvSpPr txBox="1"/>
          <p:nvPr/>
        </p:nvSpPr>
        <p:spPr>
          <a:xfrm>
            <a:off x="327850" y="2145317"/>
            <a:ext cx="130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D3B337F-3153-B06A-E760-642A345F15E9}"/>
              </a:ext>
            </a:extLst>
          </p:cNvPr>
          <p:cNvSpPr txBox="1"/>
          <p:nvPr/>
        </p:nvSpPr>
        <p:spPr>
          <a:xfrm>
            <a:off x="1386727" y="1776220"/>
            <a:ext cx="130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8C0A8FB-AB56-1520-0762-0537346FE4F0}"/>
              </a:ext>
            </a:extLst>
          </p:cNvPr>
          <p:cNvSpPr txBox="1"/>
          <p:nvPr/>
        </p:nvSpPr>
        <p:spPr>
          <a:xfrm>
            <a:off x="1386727" y="1163376"/>
            <a:ext cx="130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9DDD85B-85FD-A300-027A-3FE28CF322C9}"/>
              </a:ext>
            </a:extLst>
          </p:cNvPr>
          <p:cNvSpPr txBox="1"/>
          <p:nvPr/>
        </p:nvSpPr>
        <p:spPr>
          <a:xfrm>
            <a:off x="372611" y="4377168"/>
            <a:ext cx="130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1FFDD7C-F796-1490-A456-8349CC63C68E}"/>
              </a:ext>
            </a:extLst>
          </p:cNvPr>
          <p:cNvSpPr txBox="1"/>
          <p:nvPr/>
        </p:nvSpPr>
        <p:spPr>
          <a:xfrm>
            <a:off x="840970" y="5281001"/>
            <a:ext cx="130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DE54EE-DFF0-466D-A7BA-97A23A040135}"/>
              </a:ext>
            </a:extLst>
          </p:cNvPr>
          <p:cNvSpPr txBox="1"/>
          <p:nvPr/>
        </p:nvSpPr>
        <p:spPr>
          <a:xfrm>
            <a:off x="83639" y="3001909"/>
            <a:ext cx="3343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calc_touch_screen_handler</a:t>
            </a:r>
            <a:endParaRPr lang="en-US" altLang="zh-CN" b="0" dirty="0">
              <a:solidFill>
                <a:srgbClr val="D2A8FF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2A8FF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work_for_calc</a:t>
            </a:r>
            <a:endParaRPr lang="en-US" altLang="zh-CN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2A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In </a:t>
            </a:r>
            <a:r>
              <a:rPr lang="en-US" altLang="zh-CN" dirty="0" err="1"/>
              <a:t>utils.c</a:t>
            </a:r>
            <a:r>
              <a:rPr lang="en-US" altLang="zh-CN" dirty="0"/>
              <a:t> for reference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6FED80-AB3C-6022-EDC0-AEE175912B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48" y="3141444"/>
            <a:ext cx="262156" cy="2621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63636E1-320E-CD21-3B31-E8E530C26B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116955" y="90067"/>
            <a:ext cx="3219615" cy="825542"/>
          </a:xfrm>
          <a:prstGeom prst="rect">
            <a:avLst/>
          </a:prstGeom>
        </p:spPr>
      </p:pic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9D2754-9300-D422-4737-F9EFBB6E65E6}"/>
              </a:ext>
            </a:extLst>
          </p:cNvPr>
          <p:cNvSpPr/>
          <p:nvPr/>
        </p:nvSpPr>
        <p:spPr>
          <a:xfrm>
            <a:off x="3623086" y="2452593"/>
            <a:ext cx="1564079" cy="450000"/>
          </a:xfrm>
          <a:prstGeom prst="roundRect">
            <a:avLst/>
          </a:prstGeom>
          <a:solidFill>
            <a:srgbClr val="EE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left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2443F3-5D23-8AB6-EA2D-62EF2EB28232}"/>
              </a:ext>
            </a:extLst>
          </p:cNvPr>
          <p:cNvSpPr/>
          <p:nvPr/>
        </p:nvSpPr>
        <p:spPr>
          <a:xfrm>
            <a:off x="6155322" y="2452593"/>
            <a:ext cx="1556245" cy="450000"/>
          </a:xfrm>
          <a:prstGeom prst="roundRect">
            <a:avLst/>
          </a:prstGeom>
          <a:solidFill>
            <a:srgbClr val="EE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right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36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34A36E-C0BF-10A2-B248-5A06D2A37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4" b="2128"/>
          <a:stretch/>
        </p:blipFill>
        <p:spPr>
          <a:xfrm>
            <a:off x="2183206" y="1666240"/>
            <a:ext cx="4096867" cy="28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5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127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Jiacheng Luo</dc:creator>
  <cp:lastModifiedBy>Jiacheng Luo</cp:lastModifiedBy>
  <cp:revision>8</cp:revision>
  <dcterms:created xsi:type="dcterms:W3CDTF">2023-11-21T19:32:36Z</dcterms:created>
  <dcterms:modified xsi:type="dcterms:W3CDTF">2023-11-24T02:25:41Z</dcterms:modified>
</cp:coreProperties>
</file>