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73"/>
  </p:normalViewPr>
  <p:slideViewPr>
    <p:cSldViewPr snapToGrid="0" snapToObjects="1">
      <p:cViewPr>
        <p:scale>
          <a:sx n="97" d="100"/>
          <a:sy n="97" d="100"/>
        </p:scale>
        <p:origin x="816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138F8-0042-FF4B-9542-D3E701DA1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C27318-0E35-4D49-9932-C797DC59C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4B43B-28FA-CD43-8A5B-43F7397A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EA0E-9CEF-EE40-B37F-1EFB0FFB576F}" type="datetimeFigureOut">
              <a:rPr kumimoji="1" lang="ko-KR" altLang="en-US" smtClean="0"/>
              <a:t>2018. 10. 10.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26607-AA10-BD4F-BBEE-BC55F115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298C2-BAFC-F74E-B281-42F981E2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9CF1-4344-BA44-885D-6677022C87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140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0B95A-5493-CE49-879A-4A0E0E56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C61925-A31A-2648-82AD-AD20BC1A4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528AF-24A0-EB4F-A4CA-60BE86BD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EA0E-9CEF-EE40-B37F-1EFB0FFB576F}" type="datetimeFigureOut">
              <a:rPr kumimoji="1" lang="ko-KR" altLang="en-US" smtClean="0"/>
              <a:t>2018. 10. 10.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A7D93-580E-0949-B79F-42EB05E9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35D50-F931-6646-9972-6A0529B6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9CF1-4344-BA44-885D-6677022C87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767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ABCC84-E7AA-4948-BA89-0B44607D5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BFD73-BCC2-0949-A23A-7B4E7773A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2B4D8-CEDF-8A4E-9D79-BB55CC0D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EA0E-9CEF-EE40-B37F-1EFB0FFB576F}" type="datetimeFigureOut">
              <a:rPr kumimoji="1" lang="ko-KR" altLang="en-US" smtClean="0"/>
              <a:t>2018. 10. 10.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2A714-C6B4-974A-A6C7-C7D72116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A8AC2-105C-B24A-80E7-3049A409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9CF1-4344-BA44-885D-6677022C87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021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03B49-9253-C44C-A612-0659BCC4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53F76-6CFB-C040-A85C-C78A7CE0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8E91D-B5AD-6940-B24C-18113647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EA0E-9CEF-EE40-B37F-1EFB0FFB576F}" type="datetimeFigureOut">
              <a:rPr kumimoji="1" lang="ko-KR" altLang="en-US" smtClean="0"/>
              <a:t>2018. 10. 10.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16150-AEDC-CF46-9B60-EBA08852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429B7-924D-2545-9D1A-2F875208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9CF1-4344-BA44-885D-6677022C87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400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CB62C-3E67-B64C-BB5C-3242BA15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37CE8-4BD5-3F42-A42C-17491CC88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082AA-A87B-7040-B1A3-2A85CAE5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EA0E-9CEF-EE40-B37F-1EFB0FFB576F}" type="datetimeFigureOut">
              <a:rPr kumimoji="1" lang="ko-KR" altLang="en-US" smtClean="0"/>
              <a:t>2018. 10. 10.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F64E1-CB10-8C4D-8E8C-F98BC3AE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0F4E7-A01D-EC4E-AE7D-5179F3C6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9CF1-4344-BA44-885D-6677022C87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244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B8F66-9945-C14C-AB70-328FA946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8D55F-B758-4C43-BDCD-32293A58F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CFABBD-3B7A-794F-A53C-A9A14FF10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B47134-D62E-3D41-9CCA-20F11AC4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EA0E-9CEF-EE40-B37F-1EFB0FFB576F}" type="datetimeFigureOut">
              <a:rPr kumimoji="1" lang="ko-KR" altLang="en-US" smtClean="0"/>
              <a:t>2018. 10. 10.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5B6703-78D0-754C-8D33-172813E1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48D231-1A42-624E-A52B-53BBC7B4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9CF1-4344-BA44-885D-6677022C87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873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B93F1-60AC-1847-AC79-6531CE4B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E110E-146E-C24E-B2D3-7D8E78244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9F439-8E39-C741-BD1F-12630680B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697ADD-8598-D248-AD95-25FF7B486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FE40E4-14A5-0649-A2BB-F08D727D9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1037B3-0224-924E-BA2A-9630D2FB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EA0E-9CEF-EE40-B37F-1EFB0FFB576F}" type="datetimeFigureOut">
              <a:rPr kumimoji="1" lang="ko-KR" altLang="en-US" smtClean="0"/>
              <a:t>2018. 10. 10.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6037C-21D7-994C-B3C5-FA3A28D9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D8AC31-D58E-B441-AC6B-1F7F7ACD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9CF1-4344-BA44-885D-6677022C87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13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9F285-A2FF-614C-BA8F-41D02C7E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BBC850-9CF4-B644-B986-5E4DE319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EA0E-9CEF-EE40-B37F-1EFB0FFB576F}" type="datetimeFigureOut">
              <a:rPr kumimoji="1" lang="ko-KR" altLang="en-US" smtClean="0"/>
              <a:t>2018. 10. 10.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83605B-A37D-824C-9116-6B56B862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FFAB3B-18A8-514F-AA06-58690F76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9CF1-4344-BA44-885D-6677022C87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727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4A23F9-7E1D-AB43-8971-85B7BB44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EA0E-9CEF-EE40-B37F-1EFB0FFB576F}" type="datetimeFigureOut">
              <a:rPr kumimoji="1" lang="ko-KR" altLang="en-US" smtClean="0"/>
              <a:t>2018. 10. 10.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5F7FE1-C3A5-0043-8B38-C052EDA3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FE7772-A02A-7840-849B-1C69316F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9CF1-4344-BA44-885D-6677022C87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500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72791-DAB5-5C4D-ABD0-D0799C59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4F5FC-3AF3-EE45-BD66-E3C998C5A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E16F6E-09F2-9F4A-A27D-D573DE3BA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7853E4-EEA8-1E4D-8DE1-203FCEEA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EA0E-9CEF-EE40-B37F-1EFB0FFB576F}" type="datetimeFigureOut">
              <a:rPr kumimoji="1" lang="ko-KR" altLang="en-US" smtClean="0"/>
              <a:t>2018. 10. 10.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8BA90-1242-504A-BEA1-D6660A63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D96DA-6232-6249-BEB3-8AC361C2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9CF1-4344-BA44-885D-6677022C87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306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AE8C8-FB7C-0B4E-A674-9AF719C3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6723C4-C550-B246-A7C7-F8ABE0BE0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24129-8D4C-FD43-B92D-D40053D46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91149-DE85-904E-8AF6-7857BF99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EA0E-9CEF-EE40-B37F-1EFB0FFB576F}" type="datetimeFigureOut">
              <a:rPr kumimoji="1" lang="ko-KR" altLang="en-US" smtClean="0"/>
              <a:t>2018. 10. 10.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D044D8-65A7-874D-9AA2-0FF51CBC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C19D7F-29AC-4A4B-A1E1-D71CF76F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9CF1-4344-BA44-885D-6677022C87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020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2DF54A-E8FE-B041-9292-43BDD5D4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0E3DD-C5DA-D746-BF75-4BAD2491F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977C3-BB42-7F4B-93A0-BF818BB1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EA0E-9CEF-EE40-B37F-1EFB0FFB576F}" type="datetimeFigureOut">
              <a:rPr kumimoji="1" lang="ko-KR" altLang="en-US" smtClean="0"/>
              <a:t>2018. 10. 10.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CF16E-42B2-6D4B-B332-86FCAF865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C0E60-78C5-BB43-A22A-17B8D2C8C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9CF1-4344-BA44-885D-6677022C87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712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4C1880-7D91-8846-BE37-039D4568B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97"/>
            <a:ext cx="12192000" cy="65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07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DCFE37-2FA7-B54F-9967-54E10891D47D}"/>
              </a:ext>
            </a:extLst>
          </p:cNvPr>
          <p:cNvSpPr txBox="1"/>
          <p:nvPr/>
        </p:nvSpPr>
        <p:spPr>
          <a:xfrm>
            <a:off x="3692145" y="1917490"/>
            <a:ext cx="2872902" cy="531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옵셔널</a:t>
            </a:r>
            <a:r>
              <a:rPr kumimoji="1" lang="en-US" altLang="ko-KR" sz="32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(optional)</a:t>
            </a:r>
            <a:endParaRPr kumimoji="1" lang="ko-KR" altLang="en-US" sz="32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6BDD2-C8A9-2244-9C22-A1F497DD7D74}"/>
              </a:ext>
            </a:extLst>
          </p:cNvPr>
          <p:cNvSpPr txBox="1"/>
          <p:nvPr/>
        </p:nvSpPr>
        <p:spPr>
          <a:xfrm>
            <a:off x="2475458" y="3342022"/>
            <a:ext cx="7241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실패했을 때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? 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가 붙어있다면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nil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을 </a:t>
            </a:r>
            <a:r>
              <a:rPr kumimoji="1" lang="ko-KR" altLang="en-US" sz="24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반환해줌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.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없을경우는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?</a:t>
            </a:r>
            <a:endParaRPr kumimoji="1" lang="ko-KR" altLang="en-US" sz="24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62B23-C30E-7948-8243-FA6308589886}"/>
              </a:ext>
            </a:extLst>
          </p:cNvPr>
          <p:cNvSpPr txBox="1"/>
          <p:nvPr/>
        </p:nvSpPr>
        <p:spPr>
          <a:xfrm>
            <a:off x="2744762" y="4181779"/>
            <a:ext cx="6702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컴파일시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nil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인지 판단해서 잠재적인 오류를 방지한다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.</a:t>
            </a:r>
            <a:endParaRPr kumimoji="1" lang="ko-KR" altLang="en-US" sz="24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B226A-5545-7446-95AD-C79BEDAE685B}"/>
              </a:ext>
            </a:extLst>
          </p:cNvPr>
          <p:cNvSpPr txBox="1"/>
          <p:nvPr/>
        </p:nvSpPr>
        <p:spPr>
          <a:xfrm>
            <a:off x="6428719" y="191749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사용이유는</a:t>
            </a:r>
            <a:r>
              <a:rPr kumimoji="1" lang="en-US" altLang="ko-KR" sz="32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?</a:t>
            </a:r>
            <a:endParaRPr kumimoji="1" lang="ko-KR" altLang="en-US" sz="32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131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DCFE37-2FA7-B54F-9967-54E10891D47D}"/>
              </a:ext>
            </a:extLst>
          </p:cNvPr>
          <p:cNvSpPr txBox="1"/>
          <p:nvPr/>
        </p:nvSpPr>
        <p:spPr>
          <a:xfrm>
            <a:off x="3692145" y="1917490"/>
            <a:ext cx="2872902" cy="531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옵셔널</a:t>
            </a:r>
            <a:r>
              <a:rPr kumimoji="1" lang="en-US" altLang="ko-KR" sz="32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(optional)</a:t>
            </a:r>
            <a:endParaRPr kumimoji="1" lang="ko-KR" altLang="en-US" sz="32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6BDD2-C8A9-2244-9C22-A1F497DD7D74}"/>
              </a:ext>
            </a:extLst>
          </p:cNvPr>
          <p:cNvSpPr txBox="1"/>
          <p:nvPr/>
        </p:nvSpPr>
        <p:spPr>
          <a:xfrm>
            <a:off x="4767752" y="3342022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강제 </a:t>
            </a:r>
            <a:r>
              <a:rPr kumimoji="1" lang="ko-KR" altLang="en-US" sz="24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언래핑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-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!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62B23-C30E-7948-8243-FA6308589886}"/>
              </a:ext>
            </a:extLst>
          </p:cNvPr>
          <p:cNvSpPr txBox="1"/>
          <p:nvPr/>
        </p:nvSpPr>
        <p:spPr>
          <a:xfrm>
            <a:off x="4597834" y="4181779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안전한 </a:t>
            </a:r>
            <a:r>
              <a:rPr kumimoji="1" lang="ko-KR" altLang="en-US" sz="24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언래핑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–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if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B226A-5545-7446-95AD-C79BEDAE685B}"/>
              </a:ext>
            </a:extLst>
          </p:cNvPr>
          <p:cNvSpPr txBox="1"/>
          <p:nvPr/>
        </p:nvSpPr>
        <p:spPr>
          <a:xfrm>
            <a:off x="6428719" y="1917490"/>
            <a:ext cx="1640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벗겨내기</a:t>
            </a:r>
          </a:p>
        </p:txBody>
      </p:sp>
    </p:spTree>
    <p:extLst>
      <p:ext uri="{BB962C8B-B14F-4D97-AF65-F5344CB8AC3E}">
        <p14:creationId xmlns:p14="http://schemas.microsoft.com/office/powerpoint/2010/main" val="696082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A6BDD2-C8A9-2244-9C22-A1F497DD7D74}"/>
              </a:ext>
            </a:extLst>
          </p:cNvPr>
          <p:cNvSpPr txBox="1"/>
          <p:nvPr/>
        </p:nvSpPr>
        <p:spPr>
          <a:xfrm>
            <a:off x="1494465" y="1327691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강제 </a:t>
            </a:r>
            <a:r>
              <a:rPr kumimoji="1" lang="ko-KR" altLang="en-US" sz="24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언래핑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-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!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62B23-C30E-7948-8243-FA6308589886}"/>
              </a:ext>
            </a:extLst>
          </p:cNvPr>
          <p:cNvSpPr txBox="1"/>
          <p:nvPr/>
        </p:nvSpPr>
        <p:spPr>
          <a:xfrm>
            <a:off x="7553069" y="1327691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안전한 </a:t>
            </a:r>
            <a:r>
              <a:rPr kumimoji="1" lang="ko-KR" altLang="en-US" sz="24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언래핑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–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if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6526C-93D2-D749-8A8D-50C938191BBD}"/>
              </a:ext>
            </a:extLst>
          </p:cNvPr>
          <p:cNvSpPr txBox="1"/>
          <p:nvPr/>
        </p:nvSpPr>
        <p:spPr>
          <a:xfrm>
            <a:off x="1575416" y="2911327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print(</a:t>
            </a:r>
            <a:r>
              <a:rPr kumimoji="1" lang="en-US" altLang="ko-KR" sz="24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powerpoint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!)</a:t>
            </a:r>
            <a:endParaRPr kumimoji="1" lang="ko-KR" altLang="en-US" sz="24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052F6-82E0-934F-9D68-8CFEF5EEAC58}"/>
              </a:ext>
            </a:extLst>
          </p:cNvPr>
          <p:cNvSpPr txBox="1"/>
          <p:nvPr/>
        </p:nvSpPr>
        <p:spPr>
          <a:xfrm>
            <a:off x="1831095" y="4033298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상당히 간편함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.</a:t>
            </a:r>
            <a:endParaRPr kumimoji="1" lang="ko-KR" altLang="en-US" sz="24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B3BAB-6600-1841-9E68-76FF0C112E63}"/>
              </a:ext>
            </a:extLst>
          </p:cNvPr>
          <p:cNvSpPr txBox="1"/>
          <p:nvPr/>
        </p:nvSpPr>
        <p:spPr>
          <a:xfrm>
            <a:off x="1025585" y="4603315"/>
            <a:ext cx="359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하지만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nil 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값이 들어있다면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?</a:t>
            </a:r>
            <a:endParaRPr kumimoji="1" lang="ko-KR" altLang="en-US" sz="24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D513F-BDD3-5A45-8B55-4F8ABA3AE178}"/>
              </a:ext>
            </a:extLst>
          </p:cNvPr>
          <p:cNvSpPr txBox="1"/>
          <p:nvPr/>
        </p:nvSpPr>
        <p:spPr>
          <a:xfrm>
            <a:off x="7063351" y="2541994"/>
            <a:ext cx="3975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if let </a:t>
            </a:r>
            <a:r>
              <a:rPr kumimoji="1" lang="en-US" altLang="ko-KR" sz="24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hanshow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= </a:t>
            </a:r>
            <a:r>
              <a:rPr kumimoji="1" lang="en-US" altLang="ko-KR" sz="24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powerpoint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{</a:t>
            </a:r>
          </a:p>
          <a:p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	print(</a:t>
            </a:r>
            <a:r>
              <a:rPr kumimoji="1" lang="en-US" altLang="ko-KR" sz="24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hanshow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)</a:t>
            </a:r>
          </a:p>
          <a:p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}</a:t>
            </a:r>
            <a:endParaRPr kumimoji="1" lang="ko-KR" altLang="en-US" sz="24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7267B-A49B-3940-822B-FABD1B2BF86B}"/>
              </a:ext>
            </a:extLst>
          </p:cNvPr>
          <p:cNvSpPr txBox="1"/>
          <p:nvPr/>
        </p:nvSpPr>
        <p:spPr>
          <a:xfrm>
            <a:off x="8195872" y="4037935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비교적 불편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.</a:t>
            </a:r>
            <a:endParaRPr kumimoji="1" lang="ko-KR" altLang="en-US" sz="24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47A70-8292-0D46-89B4-B3D246E493F6}"/>
              </a:ext>
            </a:extLst>
          </p:cNvPr>
          <p:cNvSpPr txBox="1"/>
          <p:nvPr/>
        </p:nvSpPr>
        <p:spPr>
          <a:xfrm>
            <a:off x="8195871" y="4603315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하지만 안전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.</a:t>
            </a:r>
            <a:endParaRPr kumimoji="1" lang="ko-KR" altLang="en-US" sz="24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634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A62B23-C30E-7948-8243-FA6308589886}"/>
              </a:ext>
            </a:extLst>
          </p:cNvPr>
          <p:cNvSpPr txBox="1"/>
          <p:nvPr/>
        </p:nvSpPr>
        <p:spPr>
          <a:xfrm>
            <a:off x="4398260" y="3136613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굳이 사용해야할까</a:t>
            </a:r>
            <a:r>
              <a:rPr kumimoji="1" lang="en-US" altLang="ko-KR" sz="32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?</a:t>
            </a:r>
            <a:endParaRPr kumimoji="1" lang="ko-KR" altLang="en-US" sz="32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641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34339A-58B3-E749-90F1-E21B074D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433166"/>
            <a:ext cx="10033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8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34339A-58B3-E749-90F1-E21B074D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691045"/>
            <a:ext cx="10033000" cy="3594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37DBE8-DA48-FD45-9184-FD75BA328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4094645"/>
            <a:ext cx="10033000" cy="166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65286D-8826-3A43-B094-52D7A490DF81}"/>
              </a:ext>
            </a:extLst>
          </p:cNvPr>
          <p:cNvSpPr txBox="1"/>
          <p:nvPr/>
        </p:nvSpPr>
        <p:spPr>
          <a:xfrm>
            <a:off x="8004313" y="4329247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옵셔널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체이닝</a:t>
            </a:r>
            <a:endParaRPr kumimoji="1" lang="ko-KR" altLang="en-US" sz="24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476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DCFE37-2FA7-B54F-9967-54E10891D47D}"/>
              </a:ext>
            </a:extLst>
          </p:cNvPr>
          <p:cNvSpPr txBox="1"/>
          <p:nvPr/>
        </p:nvSpPr>
        <p:spPr>
          <a:xfrm>
            <a:off x="4659549" y="3136613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옵셔널</a:t>
            </a:r>
            <a:r>
              <a:rPr kumimoji="1" lang="en-US" altLang="ko-KR" sz="32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(optional)</a:t>
            </a:r>
            <a:endParaRPr kumimoji="1" lang="ko-KR" altLang="en-US" sz="32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785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DCFE37-2FA7-B54F-9967-54E10891D47D}"/>
              </a:ext>
            </a:extLst>
          </p:cNvPr>
          <p:cNvSpPr txBox="1"/>
          <p:nvPr/>
        </p:nvSpPr>
        <p:spPr>
          <a:xfrm>
            <a:off x="3731900" y="3136613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옵셔널</a:t>
            </a:r>
            <a:r>
              <a:rPr kumimoji="1" lang="en-US" altLang="ko-KR" sz="32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(optional)</a:t>
            </a:r>
            <a:endParaRPr kumimoji="1" lang="ko-KR" altLang="en-US" sz="32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D1195-40F0-E14B-87C2-900F9E10D20D}"/>
              </a:ext>
            </a:extLst>
          </p:cNvPr>
          <p:cNvSpPr txBox="1"/>
          <p:nvPr/>
        </p:nvSpPr>
        <p:spPr>
          <a:xfrm>
            <a:off x="6498785" y="3136612"/>
            <a:ext cx="1863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: </a:t>
            </a:r>
            <a:r>
              <a:rPr kumimoji="1" lang="ko-KR" altLang="en-US" sz="32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선택적인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05884-CE89-4C42-A681-97F2561E0815}"/>
              </a:ext>
            </a:extLst>
          </p:cNvPr>
          <p:cNvSpPr txBox="1"/>
          <p:nvPr/>
        </p:nvSpPr>
        <p:spPr>
          <a:xfrm>
            <a:off x="8214942" y="3136611"/>
            <a:ext cx="681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...?</a:t>
            </a:r>
            <a:endParaRPr kumimoji="1" lang="ko-KR" altLang="en-US" sz="32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124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DCFE37-2FA7-B54F-9967-54E10891D47D}"/>
              </a:ext>
            </a:extLst>
          </p:cNvPr>
          <p:cNvSpPr txBox="1"/>
          <p:nvPr/>
        </p:nvSpPr>
        <p:spPr>
          <a:xfrm>
            <a:off x="4659549" y="1917490"/>
            <a:ext cx="2872902" cy="531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옵셔널</a:t>
            </a:r>
            <a:r>
              <a:rPr kumimoji="1" lang="en-US" altLang="ko-KR" sz="32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(optional)</a:t>
            </a:r>
            <a:endParaRPr kumimoji="1" lang="ko-KR" altLang="en-US" sz="32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6BDD2-C8A9-2244-9C22-A1F497DD7D74}"/>
              </a:ext>
            </a:extLst>
          </p:cNvPr>
          <p:cNvSpPr txBox="1"/>
          <p:nvPr/>
        </p:nvSpPr>
        <p:spPr>
          <a:xfrm>
            <a:off x="2947541" y="3342022"/>
            <a:ext cx="629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”?”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오퍼레이터를 타입 </a:t>
            </a:r>
            <a:r>
              <a:rPr kumimoji="1" lang="ko-KR" altLang="en-US" sz="24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선언뒤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에 추가해 사용한다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.</a:t>
            </a:r>
            <a:endParaRPr kumimoji="1" lang="ko-KR" altLang="en-US" sz="24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62B23-C30E-7948-8243-FA6308589886}"/>
              </a:ext>
            </a:extLst>
          </p:cNvPr>
          <p:cNvSpPr txBox="1"/>
          <p:nvPr/>
        </p:nvSpPr>
        <p:spPr>
          <a:xfrm>
            <a:off x="4641113" y="4104022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nil 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값을 </a:t>
            </a:r>
            <a:r>
              <a:rPr kumimoji="1" lang="ko-KR" altLang="en-US" sz="24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사용할때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4256432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069CC8B-839E-6448-86A6-B1FDC5A27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625600"/>
            <a:ext cx="100330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34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D5D71C-56FA-3645-8FFF-EDA7353E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625600"/>
            <a:ext cx="100330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552B5D-304A-FE41-BA7B-B4799F9F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625600"/>
            <a:ext cx="100330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2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F06158-3B28-054A-9EFD-EE582A22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631950"/>
            <a:ext cx="10033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7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DCFE37-2FA7-B54F-9967-54E10891D47D}"/>
              </a:ext>
            </a:extLst>
          </p:cNvPr>
          <p:cNvSpPr txBox="1"/>
          <p:nvPr/>
        </p:nvSpPr>
        <p:spPr>
          <a:xfrm>
            <a:off x="4659549" y="1917490"/>
            <a:ext cx="2872902" cy="531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옵셔널</a:t>
            </a:r>
            <a:r>
              <a:rPr kumimoji="1" lang="en-US" altLang="ko-KR" sz="32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(optional)</a:t>
            </a:r>
            <a:endParaRPr kumimoji="1" lang="ko-KR" altLang="en-US" sz="32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6BDD2-C8A9-2244-9C22-A1F497DD7D74}"/>
              </a:ext>
            </a:extLst>
          </p:cNvPr>
          <p:cNvSpPr txBox="1"/>
          <p:nvPr/>
        </p:nvSpPr>
        <p:spPr>
          <a:xfrm>
            <a:off x="3384360" y="3342022"/>
            <a:ext cx="5423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값이 있을 수도 있고 없을 수도 </a:t>
            </a:r>
            <a:r>
              <a:rPr kumimoji="1" lang="ko-KR" altLang="en-US" sz="24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있을때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62B23-C30E-7948-8243-FA6308589886}"/>
              </a:ext>
            </a:extLst>
          </p:cNvPr>
          <p:cNvSpPr txBox="1"/>
          <p:nvPr/>
        </p:nvSpPr>
        <p:spPr>
          <a:xfrm>
            <a:off x="1963298" y="4104022"/>
            <a:ext cx="8265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?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가 있다면 값이 </a:t>
            </a:r>
            <a:r>
              <a:rPr kumimoji="1" lang="ko-KR" altLang="en-US" sz="24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있을수도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없을수도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.</a:t>
            </a:r>
            <a:r>
              <a:rPr kumimoji="1" lang="ko-KR" altLang="en-US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없다면 값이 항상 있어야 된다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.</a:t>
            </a:r>
            <a:endParaRPr kumimoji="1" lang="ko-KR" altLang="en-US" sz="2400" dirty="0">
              <a:solidFill>
                <a:schemeClr val="bg1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328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131</Words>
  <Application>Microsoft Macintosh PowerPoint</Application>
  <PresentationFormat>와이드스크린</PresentationFormat>
  <Paragraphs>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Apple SD Gothic Neo Thin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이동기</dc:creator>
  <cp:lastModifiedBy>이동기</cp:lastModifiedBy>
  <cp:revision>9</cp:revision>
  <dcterms:created xsi:type="dcterms:W3CDTF">2018-10-10T13:37:15Z</dcterms:created>
  <dcterms:modified xsi:type="dcterms:W3CDTF">2018-10-12T06:23:04Z</dcterms:modified>
</cp:coreProperties>
</file>