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2963" autoAdjust="0"/>
  </p:normalViewPr>
  <p:slideViewPr>
    <p:cSldViewPr snapToGrid="0">
      <p:cViewPr>
        <p:scale>
          <a:sx n="66" d="100"/>
          <a:sy n="66" d="100"/>
        </p:scale>
        <p:origin x="-12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46ADF-39E3-435E-9CC9-FB238BD051E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A0BD0-70EE-4A56-AC56-0CDF68546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0BD0-70EE-4A56-AC56-0CDF685463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9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0BD0-70EE-4A56-AC56-0CDF685463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6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0BD0-70EE-4A56-AC56-0CDF685463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1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0BD0-70EE-4A56-AC56-0CDF685463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9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5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8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1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6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131DE-74A2-42AE-97E8-13F536A31F0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A675E2-6DC2-4059-874A-A192AAA548B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9DCA-C6BD-4CDB-923C-CBB78FC44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그램파인드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BAC01-9AAF-42C4-80C2-DE92010DD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UNDEFINED </a:t>
            </a:r>
            <a:r>
              <a:rPr lang="ko-KR" altLang="en-US" dirty="0"/>
              <a:t>이승욱</a:t>
            </a:r>
          </a:p>
        </p:txBody>
      </p:sp>
    </p:spTree>
    <p:extLst>
      <p:ext uri="{BB962C8B-B14F-4D97-AF65-F5344CB8AC3E}">
        <p14:creationId xmlns:p14="http://schemas.microsoft.com/office/powerpoint/2010/main" val="4065314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14DDC-9EF3-4E77-A43E-73D82169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29136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B6D7DB-9B71-485C-8BAF-89E4F17E80E7}"/>
              </a:ext>
            </a:extLst>
          </p:cNvPr>
          <p:cNvSpPr/>
          <p:nvPr/>
        </p:nvSpPr>
        <p:spPr>
          <a:xfrm>
            <a:off x="4610100" y="2551803"/>
            <a:ext cx="2971800" cy="268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C5E5C-BE98-4922-941A-9594FF7B5DDB}"/>
              </a:ext>
            </a:extLst>
          </p:cNvPr>
          <p:cNvSpPr txBox="1"/>
          <p:nvPr/>
        </p:nvSpPr>
        <p:spPr>
          <a:xfrm>
            <a:off x="1143000" y="18537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Ratio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08F2-E13F-4FF3-BDE6-67FDD324AE48}"/>
              </a:ext>
            </a:extLst>
          </p:cNvPr>
          <p:cNvSpPr txBox="1"/>
          <p:nvPr/>
        </p:nvSpPr>
        <p:spPr>
          <a:xfrm>
            <a:off x="707923" y="5456903"/>
            <a:ext cx="811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App: </a:t>
            </a:r>
            <a:r>
              <a:rPr lang="en-US" altLang="ko-KR" dirty="0" err="1"/>
              <a:t>latout_constraintLayoutDimensionRatio</a:t>
            </a:r>
            <a:r>
              <a:rPr lang="en-US" altLang="ko-KR" dirty="0"/>
              <a:t> = “h,1:1”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87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209DCAE-B6F3-4E01-888C-E48025117495}"/>
              </a:ext>
            </a:extLst>
          </p:cNvPr>
          <p:cNvSpPr/>
          <p:nvPr/>
        </p:nvSpPr>
        <p:spPr>
          <a:xfrm flipH="1">
            <a:off x="1451523" y="3188394"/>
            <a:ext cx="7336917" cy="449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3D80E7A-616E-4611-978B-004F214BB248}"/>
              </a:ext>
            </a:extLst>
          </p:cNvPr>
          <p:cNvSpPr/>
          <p:nvPr/>
        </p:nvSpPr>
        <p:spPr>
          <a:xfrm flipH="1">
            <a:off x="1451523" y="3188392"/>
            <a:ext cx="3563199" cy="449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C69418-1AEF-4897-A21C-53A7F882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D3B87F-F93E-454F-B0A3-14F19EABAF4E}"/>
              </a:ext>
            </a:extLst>
          </p:cNvPr>
          <p:cNvGrpSpPr/>
          <p:nvPr/>
        </p:nvGrpSpPr>
        <p:grpSpPr>
          <a:xfrm>
            <a:off x="2238802" y="2829034"/>
            <a:ext cx="2971801" cy="1199932"/>
            <a:chOff x="4764288" y="3397731"/>
            <a:chExt cx="2971801" cy="11999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314C3E-55DB-415D-A247-1BB582E0C985}"/>
                </a:ext>
              </a:extLst>
            </p:cNvPr>
            <p:cNvSpPr/>
            <p:nvPr/>
          </p:nvSpPr>
          <p:spPr>
            <a:xfrm>
              <a:off x="4764288" y="3397731"/>
              <a:ext cx="2971800" cy="1168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E2261DD-DEFB-4951-A07E-4083914C85ED}"/>
                </a:ext>
              </a:extLst>
            </p:cNvPr>
            <p:cNvCxnSpPr>
              <a:cxnSpLocks/>
            </p:cNvCxnSpPr>
            <p:nvPr/>
          </p:nvCxnSpPr>
          <p:spPr>
            <a:xfrm>
              <a:off x="7736089" y="3428998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7ED752-8DB1-4CFC-BEDF-FBFB546422C5}"/>
                </a:ext>
              </a:extLst>
            </p:cNvPr>
            <p:cNvCxnSpPr>
              <a:cxnSpLocks/>
            </p:cNvCxnSpPr>
            <p:nvPr/>
          </p:nvCxnSpPr>
          <p:spPr>
            <a:xfrm>
              <a:off x="4764289" y="3397731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BEE09-132D-427F-8B8E-A2FECA1D210C}"/>
              </a:ext>
            </a:extLst>
          </p:cNvPr>
          <p:cNvCxnSpPr>
            <a:cxnSpLocks/>
          </p:cNvCxnSpPr>
          <p:nvPr/>
        </p:nvCxnSpPr>
        <p:spPr>
          <a:xfrm>
            <a:off x="1215546" y="2860301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7637BC-FE4F-4871-8A3A-D79F9C05EA8C}"/>
              </a:ext>
            </a:extLst>
          </p:cNvPr>
          <p:cNvGrpSpPr/>
          <p:nvPr/>
        </p:nvGrpSpPr>
        <p:grpSpPr>
          <a:xfrm>
            <a:off x="2238801" y="2829034"/>
            <a:ext cx="2971801" cy="1199932"/>
            <a:chOff x="4764288" y="3397731"/>
            <a:chExt cx="2971801" cy="11999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D20BF29-49F4-430A-9517-3514BB35DE24}"/>
                </a:ext>
              </a:extLst>
            </p:cNvPr>
            <p:cNvSpPr/>
            <p:nvPr/>
          </p:nvSpPr>
          <p:spPr>
            <a:xfrm>
              <a:off x="4764288" y="3397731"/>
              <a:ext cx="2971800" cy="1168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F6D88F9-6410-4150-8A93-E4B6063DEEE9}"/>
                </a:ext>
              </a:extLst>
            </p:cNvPr>
            <p:cNvCxnSpPr>
              <a:cxnSpLocks/>
            </p:cNvCxnSpPr>
            <p:nvPr/>
          </p:nvCxnSpPr>
          <p:spPr>
            <a:xfrm>
              <a:off x="7736089" y="3428998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E13FE57-CEB6-4229-8992-56906D9D87F9}"/>
                </a:ext>
              </a:extLst>
            </p:cNvPr>
            <p:cNvCxnSpPr>
              <a:cxnSpLocks/>
            </p:cNvCxnSpPr>
            <p:nvPr/>
          </p:nvCxnSpPr>
          <p:spPr>
            <a:xfrm>
              <a:off x="4764289" y="3397731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D15684D-3018-4D88-BE38-CDBC99E73C1F}"/>
              </a:ext>
            </a:extLst>
          </p:cNvPr>
          <p:cNvSpPr/>
          <p:nvPr/>
        </p:nvSpPr>
        <p:spPr>
          <a:xfrm flipH="1">
            <a:off x="5286814" y="3008465"/>
            <a:ext cx="1894088" cy="809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CC4E5B-8DEF-4312-8F57-5E92394632DE}"/>
              </a:ext>
            </a:extLst>
          </p:cNvPr>
          <p:cNvSpPr txBox="1"/>
          <p:nvPr/>
        </p:nvSpPr>
        <p:spPr>
          <a:xfrm>
            <a:off x="1103086" y="1916272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View: gone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86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20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15CA8-2910-49D8-89DE-328FD315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4E11F-2BF6-46F3-9D71-213CEAB1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Chains</a:t>
            </a:r>
            <a:endParaRPr lang="ko-KR" altLang="en-US" dirty="0"/>
          </a:p>
        </p:txBody>
      </p:sp>
      <p:pic>
        <p:nvPicPr>
          <p:cNvPr id="1026" name="Picture 2" descr="constraintlayout chain styleì ëí ì´ë¯¸ì§ ê²ìê²°ê³¼">
            <a:extLst>
              <a:ext uri="{FF2B5EF4-FFF2-40B4-BE49-F238E27FC236}">
                <a16:creationId xmlns:a16="http://schemas.microsoft.com/office/drawing/2014/main" id="{F4DAC296-16AF-48F6-A644-843653C5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1916272"/>
            <a:ext cx="6610149" cy="409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7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87DAC-1A8B-4B6F-9CE9-04E7D100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8B769-1636-4539-BFDC-3169957F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Guideline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C80906-3569-4C0A-AD05-B90362F540B6}"/>
              </a:ext>
            </a:extLst>
          </p:cNvPr>
          <p:cNvSpPr/>
          <p:nvPr/>
        </p:nvSpPr>
        <p:spPr>
          <a:xfrm>
            <a:off x="1451579" y="2612571"/>
            <a:ext cx="7590821" cy="30334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56E8F0-455A-4851-BD10-C94DD75011DB}"/>
              </a:ext>
            </a:extLst>
          </p:cNvPr>
          <p:cNvCxnSpPr>
            <a:cxnSpLocks/>
          </p:cNvCxnSpPr>
          <p:nvPr/>
        </p:nvCxnSpPr>
        <p:spPr>
          <a:xfrm>
            <a:off x="3497943" y="2612571"/>
            <a:ext cx="0" cy="3033486"/>
          </a:xfrm>
          <a:prstGeom prst="line">
            <a:avLst/>
          </a:prstGeom>
          <a:ln w="1174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5191DA0C-104C-4659-86A8-77599C38AF06}"/>
              </a:ext>
            </a:extLst>
          </p:cNvPr>
          <p:cNvSpPr/>
          <p:nvPr/>
        </p:nvSpPr>
        <p:spPr>
          <a:xfrm flipV="1">
            <a:off x="3308330" y="2377292"/>
            <a:ext cx="379226" cy="3369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FF0AE5-A7F7-48F5-BD22-2003B92532AE}"/>
              </a:ext>
            </a:extLst>
          </p:cNvPr>
          <p:cNvGrpSpPr/>
          <p:nvPr/>
        </p:nvGrpSpPr>
        <p:grpSpPr>
          <a:xfrm>
            <a:off x="4802651" y="3402926"/>
            <a:ext cx="4238146" cy="1199932"/>
            <a:chOff x="4764288" y="3397731"/>
            <a:chExt cx="2971801" cy="11999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A63B49-E4C6-4B61-8D5E-6F7194E47F1F}"/>
                </a:ext>
              </a:extLst>
            </p:cNvPr>
            <p:cNvSpPr/>
            <p:nvPr/>
          </p:nvSpPr>
          <p:spPr>
            <a:xfrm>
              <a:off x="4764288" y="3397731"/>
              <a:ext cx="2971800" cy="1168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Widget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ADAAC3A-E140-46E7-8991-EA7707975735}"/>
                </a:ext>
              </a:extLst>
            </p:cNvPr>
            <p:cNvCxnSpPr>
              <a:cxnSpLocks/>
            </p:cNvCxnSpPr>
            <p:nvPr/>
          </p:nvCxnSpPr>
          <p:spPr>
            <a:xfrm>
              <a:off x="7736089" y="3428998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4EA9B4-22A4-49FE-8D42-98DC10A02209}"/>
                </a:ext>
              </a:extLst>
            </p:cNvPr>
            <p:cNvCxnSpPr>
              <a:cxnSpLocks/>
            </p:cNvCxnSpPr>
            <p:nvPr/>
          </p:nvCxnSpPr>
          <p:spPr>
            <a:xfrm>
              <a:off x="4764289" y="3397731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FD5DE38-7253-4135-B7E9-46B7899BCBB2}"/>
              </a:ext>
            </a:extLst>
          </p:cNvPr>
          <p:cNvSpPr/>
          <p:nvPr/>
        </p:nvSpPr>
        <p:spPr>
          <a:xfrm flipH="1">
            <a:off x="3619263" y="3576246"/>
            <a:ext cx="1023705" cy="7547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2E1CED-8EEC-4363-9C8B-731985E12CED}"/>
              </a:ext>
            </a:extLst>
          </p:cNvPr>
          <p:cNvCxnSpPr>
            <a:cxnSpLocks/>
          </p:cNvCxnSpPr>
          <p:nvPr/>
        </p:nvCxnSpPr>
        <p:spPr>
          <a:xfrm>
            <a:off x="1451579" y="2830286"/>
            <a:ext cx="190137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2B8460-B93D-49F0-A3BF-C51DA022780A}"/>
              </a:ext>
            </a:extLst>
          </p:cNvPr>
          <p:cNvCxnSpPr/>
          <p:nvPr/>
        </p:nvCxnSpPr>
        <p:spPr>
          <a:xfrm flipH="1">
            <a:off x="2743200" y="2440890"/>
            <a:ext cx="3918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F55FE6-2A20-4A9A-89D0-D7C9AD3D9F85}"/>
              </a:ext>
            </a:extLst>
          </p:cNvPr>
          <p:cNvCxnSpPr>
            <a:cxnSpLocks/>
          </p:cNvCxnSpPr>
          <p:nvPr/>
        </p:nvCxnSpPr>
        <p:spPr>
          <a:xfrm flipV="1">
            <a:off x="3587557" y="2822255"/>
            <a:ext cx="5263480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9CE2F30-AFE8-4AF3-9D24-F93F4FCC8072}"/>
              </a:ext>
            </a:extLst>
          </p:cNvPr>
          <p:cNvCxnSpPr>
            <a:cxnSpLocks/>
          </p:cNvCxnSpPr>
          <p:nvPr/>
        </p:nvCxnSpPr>
        <p:spPr>
          <a:xfrm>
            <a:off x="3834149" y="2377292"/>
            <a:ext cx="546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172ED3-1E7C-4BD0-8BAC-6077D5489724}"/>
              </a:ext>
            </a:extLst>
          </p:cNvPr>
          <p:cNvSpPr txBox="1"/>
          <p:nvPr/>
        </p:nvSpPr>
        <p:spPr>
          <a:xfrm>
            <a:off x="3338438" y="2344883"/>
            <a:ext cx="26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10456 -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DA13-50E0-4820-BD56-5E313A75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9E36-222C-47AD-A321-952B6B36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단순한 계층 구조로 만들어낼 수 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여러분에게 맞는 버전을 사용할 수도 있습니다</a:t>
            </a:r>
            <a:r>
              <a:rPr lang="en-US" altLang="ko-KR" dirty="0"/>
              <a:t>. </a:t>
            </a:r>
            <a:r>
              <a:rPr lang="ko-KR" altLang="en-US" dirty="0"/>
              <a:t>저희가 다음 날 다른 버전을 내놓더라도 여러분에 코드에는 영향을 미치지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새 버전을 내더라도 개발자들의 코드가 에러를 </a:t>
            </a:r>
            <a:r>
              <a:rPr lang="ko-KR" altLang="en-US" dirty="0" err="1"/>
              <a:t>낼까봐</a:t>
            </a:r>
            <a:r>
              <a:rPr lang="ko-KR" altLang="en-US" dirty="0"/>
              <a:t> 걱정하지 않아도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매우</a:t>
            </a:r>
            <a:r>
              <a:rPr lang="en-US" altLang="ko-KR" dirty="0"/>
              <a:t> </a:t>
            </a:r>
            <a:r>
              <a:rPr lang="ko-KR" altLang="en-US" dirty="0"/>
              <a:t>재미있는 레이아웃입니다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017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BD892-CBE0-462C-B3B0-B153765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0" y="1395920"/>
            <a:ext cx="9607661" cy="1056319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BA31C-D956-4A08-BAEC-D2CDF97A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5869" y="3028028"/>
            <a:ext cx="4645152" cy="801943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ConstraintLayout</a:t>
            </a:r>
            <a:endParaRPr lang="en-US" altLang="ko-KR" sz="2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DBE7CB-A61A-48BB-B1EC-31F7AF20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8271" y="3027734"/>
            <a:ext cx="4645152" cy="802237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RelativeLayout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B43B-DA51-4C8B-8048-DCC4F9D84F78}"/>
              </a:ext>
            </a:extLst>
          </p:cNvPr>
          <p:cNvSpPr txBox="1"/>
          <p:nvPr/>
        </p:nvSpPr>
        <p:spPr>
          <a:xfrm>
            <a:off x="5393771" y="2644169"/>
            <a:ext cx="171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vs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878510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33692B4-27C7-463D-B93E-A13949A2FB9A}"/>
              </a:ext>
            </a:extLst>
          </p:cNvPr>
          <p:cNvSpPr/>
          <p:nvPr/>
        </p:nvSpPr>
        <p:spPr>
          <a:xfrm>
            <a:off x="2888102" y="2701440"/>
            <a:ext cx="5888492" cy="3223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CA27E1-3B7C-4619-9667-8AD6924E4A2E}"/>
              </a:ext>
            </a:extLst>
          </p:cNvPr>
          <p:cNvSpPr/>
          <p:nvPr/>
        </p:nvSpPr>
        <p:spPr>
          <a:xfrm>
            <a:off x="4367022" y="2544931"/>
            <a:ext cx="3001187" cy="400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0BD892-CBE0-462C-B3B0-B153765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439" y="1411322"/>
            <a:ext cx="9607661" cy="1056319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BA31C-D956-4A08-BAEC-D2CDF97A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2693" y="2183569"/>
            <a:ext cx="4645152" cy="801943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ConstraintLayout</a:t>
            </a:r>
            <a:endParaRPr lang="en-US" altLang="ko-KR" sz="2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DBE7CB-A61A-48BB-B1EC-31F7AF20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9902" y="3510980"/>
            <a:ext cx="4645152" cy="802237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RelativeLayout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B43B-DA51-4C8B-8048-DCC4F9D84F78}"/>
              </a:ext>
            </a:extLst>
          </p:cNvPr>
          <p:cNvSpPr txBox="1"/>
          <p:nvPr/>
        </p:nvSpPr>
        <p:spPr>
          <a:xfrm>
            <a:off x="5832348" y="6690389"/>
            <a:ext cx="171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vs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092449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DA13-50E0-4820-BD56-5E313A75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9E36-222C-47AD-A321-952B6B36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side constraint</a:t>
            </a:r>
            <a:r>
              <a:rPr lang="ko-KR" altLang="en-US" dirty="0"/>
              <a:t>를 사용하면 </a:t>
            </a:r>
            <a:r>
              <a:rPr lang="en-US" altLang="ko-KR" dirty="0" err="1"/>
              <a:t>RelativeLayout</a:t>
            </a:r>
            <a:r>
              <a:rPr lang="ko-KR" altLang="en-US" dirty="0"/>
              <a:t>과 유사하게 한쪽 끝을 기준으로 위젯이 목표물을 향하도록 움직일 수 있습니다</a:t>
            </a:r>
            <a:r>
              <a:rPr lang="en-US" altLang="ko-KR" dirty="0"/>
              <a:t>. </a:t>
            </a:r>
            <a:r>
              <a:rPr lang="ko-KR" altLang="en-US" dirty="0"/>
              <a:t>정렬을 위해 사용하는 기준선도 있습니다</a:t>
            </a:r>
            <a:r>
              <a:rPr lang="en-US" altLang="ko-KR" dirty="0"/>
              <a:t>. </a:t>
            </a:r>
            <a:r>
              <a:rPr lang="ko-KR" altLang="en-US" dirty="0"/>
              <a:t>기준선은 텍스트의 바닥이므로 다른 크기의 두 버튼을 정렬시키되</a:t>
            </a:r>
            <a:r>
              <a:rPr lang="en-US" altLang="ko-KR" dirty="0"/>
              <a:t>, </a:t>
            </a:r>
            <a:r>
              <a:rPr lang="ko-KR" altLang="en-US" dirty="0"/>
              <a:t>텍스트는 수직으로 만들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7A24BD-8AE3-4DD7-8EBA-AE36CB85D3DB}"/>
              </a:ext>
            </a:extLst>
          </p:cNvPr>
          <p:cNvSpPr/>
          <p:nvPr/>
        </p:nvSpPr>
        <p:spPr>
          <a:xfrm>
            <a:off x="5047367" y="4297680"/>
            <a:ext cx="2971800" cy="116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Widget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24894A-CE3E-4923-B5AE-81A6B9D363CE}"/>
              </a:ext>
            </a:extLst>
          </p:cNvPr>
          <p:cNvCxnSpPr>
            <a:cxnSpLocks/>
          </p:cNvCxnSpPr>
          <p:nvPr/>
        </p:nvCxnSpPr>
        <p:spPr>
          <a:xfrm>
            <a:off x="5047367" y="4277622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161821-997A-4253-93FE-A88270489B4B}"/>
              </a:ext>
            </a:extLst>
          </p:cNvPr>
          <p:cNvCxnSpPr/>
          <p:nvPr/>
        </p:nvCxnSpPr>
        <p:spPr>
          <a:xfrm flipH="1">
            <a:off x="1976284" y="4807974"/>
            <a:ext cx="2418735" cy="0"/>
          </a:xfrm>
          <a:prstGeom prst="straightConnector1">
            <a:avLst/>
          </a:prstGeom>
          <a:ln w="158750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98BFD5-5221-4B4C-B9EE-F9269E526178}"/>
              </a:ext>
            </a:extLst>
          </p:cNvPr>
          <p:cNvCxnSpPr>
            <a:cxnSpLocks/>
          </p:cNvCxnSpPr>
          <p:nvPr/>
        </p:nvCxnSpPr>
        <p:spPr>
          <a:xfrm>
            <a:off x="1494130" y="4223641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26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29128 -0.0136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-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2914 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75F7A-DB33-4FAD-B3B2-571E2772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752455-3363-4318-94F0-307420BBBDEB}"/>
              </a:ext>
            </a:extLst>
          </p:cNvPr>
          <p:cNvSpPr/>
          <p:nvPr/>
        </p:nvSpPr>
        <p:spPr>
          <a:xfrm>
            <a:off x="1962151" y="2440890"/>
            <a:ext cx="5661657" cy="26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Widget</a:t>
            </a:r>
            <a:endParaRPr lang="ko-KR" altLang="en-US" sz="6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AD45E-EAC1-4AC7-A902-3E3969C34C97}"/>
              </a:ext>
            </a:extLst>
          </p:cNvPr>
          <p:cNvCxnSpPr>
            <a:cxnSpLocks/>
          </p:cNvCxnSpPr>
          <p:nvPr/>
        </p:nvCxnSpPr>
        <p:spPr>
          <a:xfrm>
            <a:off x="1962152" y="2659463"/>
            <a:ext cx="0" cy="2240280"/>
          </a:xfrm>
          <a:prstGeom prst="line">
            <a:avLst/>
          </a:prstGeom>
          <a:ln w="1587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FEA665-CDE4-4BCF-A274-6680A72F15CD}"/>
              </a:ext>
            </a:extLst>
          </p:cNvPr>
          <p:cNvCxnSpPr>
            <a:cxnSpLocks/>
          </p:cNvCxnSpPr>
          <p:nvPr/>
        </p:nvCxnSpPr>
        <p:spPr>
          <a:xfrm>
            <a:off x="7623808" y="2659463"/>
            <a:ext cx="0" cy="2240280"/>
          </a:xfrm>
          <a:prstGeom prst="line">
            <a:avLst/>
          </a:prstGeom>
          <a:ln w="1587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4F587B-128D-4F94-9B2D-FA8925CBFF8C}"/>
              </a:ext>
            </a:extLst>
          </p:cNvPr>
          <p:cNvCxnSpPr>
            <a:cxnSpLocks/>
          </p:cNvCxnSpPr>
          <p:nvPr/>
        </p:nvCxnSpPr>
        <p:spPr>
          <a:xfrm flipH="1">
            <a:off x="2217420" y="2440890"/>
            <a:ext cx="5234940" cy="0"/>
          </a:xfrm>
          <a:prstGeom prst="line">
            <a:avLst/>
          </a:prstGeom>
          <a:ln w="1587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C47C8A-0113-463F-81BA-D241598C17A0}"/>
              </a:ext>
            </a:extLst>
          </p:cNvPr>
          <p:cNvCxnSpPr>
            <a:cxnSpLocks/>
          </p:cNvCxnSpPr>
          <p:nvPr/>
        </p:nvCxnSpPr>
        <p:spPr>
          <a:xfrm flipH="1">
            <a:off x="2217420" y="5092652"/>
            <a:ext cx="5234940" cy="0"/>
          </a:xfrm>
          <a:prstGeom prst="line">
            <a:avLst/>
          </a:prstGeom>
          <a:ln w="1587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49BFD4-4EC2-43B2-A058-EED338CD66EB}"/>
              </a:ext>
            </a:extLst>
          </p:cNvPr>
          <p:cNvCxnSpPr>
            <a:cxnSpLocks/>
          </p:cNvCxnSpPr>
          <p:nvPr/>
        </p:nvCxnSpPr>
        <p:spPr>
          <a:xfrm flipH="1">
            <a:off x="2156460" y="4399232"/>
            <a:ext cx="5234940" cy="0"/>
          </a:xfrm>
          <a:prstGeom prst="line">
            <a:avLst/>
          </a:prstGeom>
          <a:ln w="1587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E3348C-CE98-49A5-8259-45A93B996249}"/>
              </a:ext>
            </a:extLst>
          </p:cNvPr>
          <p:cNvSpPr txBox="1"/>
          <p:nvPr/>
        </p:nvSpPr>
        <p:spPr>
          <a:xfrm>
            <a:off x="8435340" y="2440890"/>
            <a:ext cx="26195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Left / Start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Right / End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Top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Bottom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Baseline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89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2C3348-785E-460F-BAC1-BE682F553941}"/>
              </a:ext>
            </a:extLst>
          </p:cNvPr>
          <p:cNvCxnSpPr>
            <a:cxnSpLocks/>
          </p:cNvCxnSpPr>
          <p:nvPr/>
        </p:nvCxnSpPr>
        <p:spPr>
          <a:xfrm>
            <a:off x="4764289" y="3982064"/>
            <a:ext cx="5666134" cy="0"/>
          </a:xfrm>
          <a:prstGeom prst="straightConnector1">
            <a:avLst/>
          </a:prstGeom>
          <a:ln w="158750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4CEA0B-C552-44B4-967B-860C019B0EBD}"/>
              </a:ext>
            </a:extLst>
          </p:cNvPr>
          <p:cNvCxnSpPr>
            <a:cxnSpLocks/>
          </p:cNvCxnSpPr>
          <p:nvPr/>
        </p:nvCxnSpPr>
        <p:spPr>
          <a:xfrm flipH="1" flipV="1">
            <a:off x="1858297" y="3952568"/>
            <a:ext cx="4237704" cy="29496"/>
          </a:xfrm>
          <a:prstGeom prst="straightConnector1">
            <a:avLst/>
          </a:prstGeom>
          <a:ln w="158750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C914DDC-9EF3-4E77-A43E-73D82169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29136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B6D7DB-9B71-485C-8BAF-89E4F17E80E7}"/>
              </a:ext>
            </a:extLst>
          </p:cNvPr>
          <p:cNvSpPr/>
          <p:nvPr/>
        </p:nvSpPr>
        <p:spPr>
          <a:xfrm>
            <a:off x="1858296" y="3449007"/>
            <a:ext cx="2971800" cy="116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Widget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7C7585-8559-4EB3-BD66-856213D12EA9}"/>
              </a:ext>
            </a:extLst>
          </p:cNvPr>
          <p:cNvCxnSpPr>
            <a:cxnSpLocks/>
          </p:cNvCxnSpPr>
          <p:nvPr/>
        </p:nvCxnSpPr>
        <p:spPr>
          <a:xfrm>
            <a:off x="1792489" y="3428998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1F3264-8FBC-4C16-98EF-7183D1242436}"/>
              </a:ext>
            </a:extLst>
          </p:cNvPr>
          <p:cNvCxnSpPr>
            <a:cxnSpLocks/>
          </p:cNvCxnSpPr>
          <p:nvPr/>
        </p:nvCxnSpPr>
        <p:spPr>
          <a:xfrm>
            <a:off x="10430423" y="3372462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C1B8045-AE2B-478F-AA0A-3205F3468683}"/>
              </a:ext>
            </a:extLst>
          </p:cNvPr>
          <p:cNvCxnSpPr>
            <a:cxnSpLocks/>
          </p:cNvCxnSpPr>
          <p:nvPr/>
        </p:nvCxnSpPr>
        <p:spPr>
          <a:xfrm>
            <a:off x="4764289" y="3428998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64369C-4883-4585-B43E-A2597201FABD}"/>
              </a:ext>
            </a:extLst>
          </p:cNvPr>
          <p:cNvCxnSpPr>
            <a:cxnSpLocks/>
          </p:cNvCxnSpPr>
          <p:nvPr/>
        </p:nvCxnSpPr>
        <p:spPr>
          <a:xfrm>
            <a:off x="1792489" y="3397731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78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25 -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2C3348-785E-460F-BAC1-BE682F553941}"/>
              </a:ext>
            </a:extLst>
          </p:cNvPr>
          <p:cNvCxnSpPr>
            <a:cxnSpLocks/>
          </p:cNvCxnSpPr>
          <p:nvPr/>
        </p:nvCxnSpPr>
        <p:spPr>
          <a:xfrm>
            <a:off x="4764289" y="3982064"/>
            <a:ext cx="5666134" cy="0"/>
          </a:xfrm>
          <a:prstGeom prst="straightConnector1">
            <a:avLst/>
          </a:prstGeom>
          <a:ln w="158750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4CEA0B-C552-44B4-967B-860C019B0EBD}"/>
              </a:ext>
            </a:extLst>
          </p:cNvPr>
          <p:cNvCxnSpPr>
            <a:cxnSpLocks/>
          </p:cNvCxnSpPr>
          <p:nvPr/>
        </p:nvCxnSpPr>
        <p:spPr>
          <a:xfrm flipH="1">
            <a:off x="1792489" y="3982064"/>
            <a:ext cx="4303512" cy="0"/>
          </a:xfrm>
          <a:prstGeom prst="straightConnector1">
            <a:avLst/>
          </a:prstGeom>
          <a:ln w="158750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C914DDC-9EF3-4E77-A43E-73D82169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29136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7C7585-8559-4EB3-BD66-856213D12EA9}"/>
              </a:ext>
            </a:extLst>
          </p:cNvPr>
          <p:cNvCxnSpPr>
            <a:cxnSpLocks/>
          </p:cNvCxnSpPr>
          <p:nvPr/>
        </p:nvCxnSpPr>
        <p:spPr>
          <a:xfrm>
            <a:off x="1792489" y="3428998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1F3264-8FBC-4C16-98EF-7183D1242436}"/>
              </a:ext>
            </a:extLst>
          </p:cNvPr>
          <p:cNvCxnSpPr>
            <a:cxnSpLocks/>
          </p:cNvCxnSpPr>
          <p:nvPr/>
        </p:nvCxnSpPr>
        <p:spPr>
          <a:xfrm>
            <a:off x="10430423" y="3372462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CA3163-7F66-4F8A-BEEB-B88A734FB750}"/>
              </a:ext>
            </a:extLst>
          </p:cNvPr>
          <p:cNvGrpSpPr/>
          <p:nvPr/>
        </p:nvGrpSpPr>
        <p:grpSpPr>
          <a:xfrm>
            <a:off x="4764288" y="3397731"/>
            <a:ext cx="2971801" cy="1199932"/>
            <a:chOff x="4764288" y="3397731"/>
            <a:chExt cx="2971801" cy="11999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DB6D7DB-9B71-485C-8BAF-89E4F17E80E7}"/>
                </a:ext>
              </a:extLst>
            </p:cNvPr>
            <p:cNvSpPr/>
            <p:nvPr/>
          </p:nvSpPr>
          <p:spPr>
            <a:xfrm>
              <a:off x="4764288" y="3397731"/>
              <a:ext cx="2971800" cy="1168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Widget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C1B8045-AE2B-478F-AA0A-3205F3468683}"/>
                </a:ext>
              </a:extLst>
            </p:cNvPr>
            <p:cNvCxnSpPr>
              <a:cxnSpLocks/>
            </p:cNvCxnSpPr>
            <p:nvPr/>
          </p:nvCxnSpPr>
          <p:spPr>
            <a:xfrm>
              <a:off x="7736089" y="3428998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464369C-4883-4585-B43E-A2597201FABD}"/>
                </a:ext>
              </a:extLst>
            </p:cNvPr>
            <p:cNvCxnSpPr>
              <a:cxnSpLocks/>
            </p:cNvCxnSpPr>
            <p:nvPr/>
          </p:nvCxnSpPr>
          <p:spPr>
            <a:xfrm>
              <a:off x="4764289" y="3397731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34C5E5C-BE98-4922-941A-9594FF7B5DDB}"/>
              </a:ext>
            </a:extLst>
          </p:cNvPr>
          <p:cNvSpPr txBox="1"/>
          <p:nvPr/>
        </p:nvSpPr>
        <p:spPr>
          <a:xfrm>
            <a:off x="1143000" y="18537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+ bias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90DF3-A0A6-4A76-8E31-FB5F3762878C}"/>
              </a:ext>
            </a:extLst>
          </p:cNvPr>
          <p:cNvSpPr txBox="1"/>
          <p:nvPr/>
        </p:nvSpPr>
        <p:spPr>
          <a:xfrm>
            <a:off x="6277528" y="2409638"/>
            <a:ext cx="16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298BCE-D37C-4DAF-A3DF-69FC2C30EDD6}"/>
              </a:ext>
            </a:extLst>
          </p:cNvPr>
          <p:cNvSpPr txBox="1"/>
          <p:nvPr/>
        </p:nvSpPr>
        <p:spPr>
          <a:xfrm>
            <a:off x="3562876" y="2378371"/>
            <a:ext cx="16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BE4A19-DA56-4A83-AE25-EB834A326DD6}"/>
              </a:ext>
            </a:extLst>
          </p:cNvPr>
          <p:cNvSpPr txBox="1"/>
          <p:nvPr/>
        </p:nvSpPr>
        <p:spPr>
          <a:xfrm>
            <a:off x="8326029" y="2378371"/>
            <a:ext cx="16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099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14922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17031 -0.00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2C3348-785E-460F-BAC1-BE682F553941}"/>
              </a:ext>
            </a:extLst>
          </p:cNvPr>
          <p:cNvCxnSpPr>
            <a:cxnSpLocks/>
          </p:cNvCxnSpPr>
          <p:nvPr/>
        </p:nvCxnSpPr>
        <p:spPr>
          <a:xfrm>
            <a:off x="4764289" y="3982064"/>
            <a:ext cx="5666134" cy="0"/>
          </a:xfrm>
          <a:prstGeom prst="straightConnector1">
            <a:avLst/>
          </a:prstGeom>
          <a:ln w="158750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4CEA0B-C552-44B4-967B-860C019B0EBD}"/>
              </a:ext>
            </a:extLst>
          </p:cNvPr>
          <p:cNvCxnSpPr>
            <a:cxnSpLocks/>
          </p:cNvCxnSpPr>
          <p:nvPr/>
        </p:nvCxnSpPr>
        <p:spPr>
          <a:xfrm flipH="1">
            <a:off x="1792489" y="3982064"/>
            <a:ext cx="4303512" cy="0"/>
          </a:xfrm>
          <a:prstGeom prst="straightConnector1">
            <a:avLst/>
          </a:prstGeom>
          <a:ln w="158750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C914DDC-9EF3-4E77-A43E-73D82169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29136"/>
            <a:ext cx="9603275" cy="1049235"/>
          </a:xfrm>
        </p:spPr>
        <p:txBody>
          <a:bodyPr/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7C7585-8559-4EB3-BD66-856213D12EA9}"/>
              </a:ext>
            </a:extLst>
          </p:cNvPr>
          <p:cNvCxnSpPr>
            <a:cxnSpLocks/>
          </p:cNvCxnSpPr>
          <p:nvPr/>
        </p:nvCxnSpPr>
        <p:spPr>
          <a:xfrm>
            <a:off x="1792489" y="3428998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1F3264-8FBC-4C16-98EF-7183D1242436}"/>
              </a:ext>
            </a:extLst>
          </p:cNvPr>
          <p:cNvCxnSpPr>
            <a:cxnSpLocks/>
          </p:cNvCxnSpPr>
          <p:nvPr/>
        </p:nvCxnSpPr>
        <p:spPr>
          <a:xfrm>
            <a:off x="10430423" y="3372462"/>
            <a:ext cx="0" cy="1168665"/>
          </a:xfrm>
          <a:prstGeom prst="line">
            <a:avLst/>
          </a:prstGeom>
          <a:ln w="158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CA3163-7F66-4F8A-BEEB-B88A734FB750}"/>
              </a:ext>
            </a:extLst>
          </p:cNvPr>
          <p:cNvGrpSpPr/>
          <p:nvPr/>
        </p:nvGrpSpPr>
        <p:grpSpPr>
          <a:xfrm>
            <a:off x="4764288" y="3397731"/>
            <a:ext cx="2971801" cy="1199932"/>
            <a:chOff x="4764288" y="3397731"/>
            <a:chExt cx="2971801" cy="11999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DB6D7DB-9B71-485C-8BAF-89E4F17E80E7}"/>
                </a:ext>
              </a:extLst>
            </p:cNvPr>
            <p:cNvSpPr/>
            <p:nvPr/>
          </p:nvSpPr>
          <p:spPr>
            <a:xfrm>
              <a:off x="4764288" y="3397731"/>
              <a:ext cx="2971800" cy="1168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Widget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C1B8045-AE2B-478F-AA0A-3205F3468683}"/>
                </a:ext>
              </a:extLst>
            </p:cNvPr>
            <p:cNvCxnSpPr>
              <a:cxnSpLocks/>
            </p:cNvCxnSpPr>
            <p:nvPr/>
          </p:nvCxnSpPr>
          <p:spPr>
            <a:xfrm>
              <a:off x="7736089" y="3428998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464369C-4883-4585-B43E-A2597201FABD}"/>
                </a:ext>
              </a:extLst>
            </p:cNvPr>
            <p:cNvCxnSpPr>
              <a:cxnSpLocks/>
            </p:cNvCxnSpPr>
            <p:nvPr/>
          </p:nvCxnSpPr>
          <p:spPr>
            <a:xfrm>
              <a:off x="4764289" y="3397731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34C5E5C-BE98-4922-941A-9594FF7B5DDB}"/>
              </a:ext>
            </a:extLst>
          </p:cNvPr>
          <p:cNvSpPr txBox="1"/>
          <p:nvPr/>
        </p:nvSpPr>
        <p:spPr>
          <a:xfrm>
            <a:off x="1143000" y="18537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Mach_constraint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71E583F-14BB-4AA5-B969-C736C80C2A26}"/>
              </a:ext>
            </a:extLst>
          </p:cNvPr>
          <p:cNvGrpSpPr/>
          <p:nvPr/>
        </p:nvGrpSpPr>
        <p:grpSpPr>
          <a:xfrm>
            <a:off x="1791073" y="3398109"/>
            <a:ext cx="8637923" cy="1199932"/>
            <a:chOff x="4764288" y="3397731"/>
            <a:chExt cx="2971801" cy="11999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27BB7-F0C1-4626-88AE-E0E730FB1291}"/>
                </a:ext>
              </a:extLst>
            </p:cNvPr>
            <p:cNvSpPr/>
            <p:nvPr/>
          </p:nvSpPr>
          <p:spPr>
            <a:xfrm>
              <a:off x="4764288" y="3397731"/>
              <a:ext cx="2971800" cy="1168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Widget</a:t>
              </a:r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B274539-D30F-4C74-BAAC-D8FD52EF52F9}"/>
                </a:ext>
              </a:extLst>
            </p:cNvPr>
            <p:cNvCxnSpPr>
              <a:cxnSpLocks/>
            </p:cNvCxnSpPr>
            <p:nvPr/>
          </p:nvCxnSpPr>
          <p:spPr>
            <a:xfrm>
              <a:off x="7736089" y="3428998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0FAA06-B916-4CFB-94EC-AC1E8155DD64}"/>
                </a:ext>
              </a:extLst>
            </p:cNvPr>
            <p:cNvCxnSpPr>
              <a:cxnSpLocks/>
            </p:cNvCxnSpPr>
            <p:nvPr/>
          </p:nvCxnSpPr>
          <p:spPr>
            <a:xfrm>
              <a:off x="4764289" y="3397731"/>
              <a:ext cx="0" cy="1168665"/>
            </a:xfrm>
            <a:prstGeom prst="line">
              <a:avLst/>
            </a:prstGeom>
            <a:ln w="158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610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239</TotalTime>
  <Words>151</Words>
  <Application>Microsoft Office PowerPoint</Application>
  <PresentationFormat>와이드스크린</PresentationFormat>
  <Paragraphs>55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Gill Sans MT</vt:lpstr>
      <vt:lpstr>갤러리</vt:lpstr>
      <vt:lpstr>그램파인드</vt:lpstr>
      <vt:lpstr>ConstraintLayout</vt:lpstr>
      <vt:lpstr>ConstraintLayout</vt:lpstr>
      <vt:lpstr>ConstraintLayout</vt:lpstr>
      <vt:lpstr>ConstraintLayout</vt:lpstr>
      <vt:lpstr>ConstraintLayout</vt:lpstr>
      <vt:lpstr>ConstraintLayout</vt:lpstr>
      <vt:lpstr>ConstraintLayout</vt:lpstr>
      <vt:lpstr>ConstraintLayout</vt:lpstr>
      <vt:lpstr>ConstraintLayout</vt:lpstr>
      <vt:lpstr>ConstraintLayout</vt:lpstr>
      <vt:lpstr>ConstraintLayout</vt:lpstr>
      <vt:lpstr>ConstraintLayout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그램파인드</dc:title>
  <dc:creator>이 승욱</dc:creator>
  <cp:lastModifiedBy>이 승욱</cp:lastModifiedBy>
  <cp:revision>14</cp:revision>
  <dcterms:created xsi:type="dcterms:W3CDTF">2018-09-27T14:02:34Z</dcterms:created>
  <dcterms:modified xsi:type="dcterms:W3CDTF">2018-09-28T07:20:41Z</dcterms:modified>
</cp:coreProperties>
</file>