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31457-9246-426D-A132-8E444F575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F89550-E132-4478-970F-1EF30FDBF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17EC1-A4AA-4CAA-ACC8-70B51BD99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2372-DED3-4F73-8924-8CFDF1709A98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FBC9CC-A03A-4D08-9563-9D3914409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535E3B-888E-4FD7-A372-DBA22C6A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AE3A-48BC-412B-8BD1-1C68B8785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09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867FB-3599-49E8-B3C8-F9D07B388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971FAA-0C77-4ADF-A421-2A20DC404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69FA4D-0919-48A4-8AAB-0A5385FA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2372-DED3-4F73-8924-8CFDF1709A98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89484-E71A-45A0-8333-BE0A208C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A665D-4233-43A8-B4FE-26BC0191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AE3A-48BC-412B-8BD1-1C68B8785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76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8F86F3-EC68-4188-BBB4-747DFDDF2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F37DEB-1121-4EBC-AB37-8D590C849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FB1B2-B561-4C9B-B934-24BA6990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2372-DED3-4F73-8924-8CFDF1709A98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B8BD1A-8B7E-40D5-9135-CD59CC7B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9637DC-6F79-4843-B8DF-F165EAB7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AE3A-48BC-412B-8BD1-1C68B8785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07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E8D81-8DA1-4F7E-B13F-DA3C739B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989DFE-EF2E-4E04-AB59-B99CC9C98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93A5E7-59FE-42D3-8334-41EC5D7E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2372-DED3-4F73-8924-8CFDF1709A98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4AB9B0-17F3-4F31-9054-725C6A562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A4411F-EC71-4EF5-88A8-6EF5E109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AE3A-48BC-412B-8BD1-1C68B8785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17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47150-83B2-41FF-8E50-4D37C1DCC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03F6D8-151E-4305-A027-8EA173AE9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AA5F71-75B5-4F28-ADFF-7BA7F6E4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2372-DED3-4F73-8924-8CFDF1709A98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F380F9-D012-4591-B3BB-28A89D58A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70318-F58F-417E-AA15-0B712FF1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AE3A-48BC-412B-8BD1-1C68B8785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86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E7DA-02F1-4D0E-A8F4-F04E205ED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E816D3-2C07-4427-9CE5-19013845E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16979F-CC37-4A6D-B15A-FBC51FF5C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141B1B-B32E-4298-BF56-7DF86D654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2372-DED3-4F73-8924-8CFDF1709A98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0BEDCD-A995-4495-9631-65F3FC9C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8D468B-3020-4C3E-8E0F-EEEAD00E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AE3A-48BC-412B-8BD1-1C68B8785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46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A3F17-8CA3-4523-96D3-88E5BC02D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F073C9-17B6-4644-AD95-E467E52F3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C32911-CFB0-4BC8-BAD3-01133821D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18A1F5-59AE-41CB-96CD-9F0191766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BB9B-3E30-409D-8436-54A24210D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D772BD-78C3-4B45-91B6-3509B650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2372-DED3-4F73-8924-8CFDF1709A98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9FD0CB-032A-4694-BBCA-8BC35DC13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133273-784C-4BA3-A270-1D95B8F6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AE3A-48BC-412B-8BD1-1C68B8785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697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4235F-1707-4261-9D0A-CDE4AF04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B43022-E1E7-4A0F-BEB0-E7675A63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2372-DED3-4F73-8924-8CFDF1709A98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06BB71-F695-40EB-AB0F-DDB97437B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5036C5-CFB7-4E39-BAAC-064EC9C73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AE3A-48BC-412B-8BD1-1C68B8785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42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34136E-24F6-4351-AC82-F4298593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2372-DED3-4F73-8924-8CFDF1709A98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4F946-7587-413A-ADAA-297868DA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345A6A-25CB-4888-BB28-9EABAB5C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AE3A-48BC-412B-8BD1-1C68B8785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97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4C375-8DDA-42FF-B9FB-280D9AC0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BC0F7B-313F-403A-8407-541772AC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2DF788-A991-4FEB-BD75-4799225D5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F5D78E-75DE-46EC-965D-4B9470C5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2372-DED3-4F73-8924-8CFDF1709A98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A758E9-D2A4-49DA-8EDB-F814E22D4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144325-C9F5-4693-908F-3C7255271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AE3A-48BC-412B-8BD1-1C68B8785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51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0BBED-77BD-4240-9153-02EF54484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D935D9-BB36-48BB-BE57-DA68E77A1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16389C-CB74-4A10-B14A-43BE2C863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03365-7E77-4828-966B-85FC7B18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2372-DED3-4F73-8924-8CFDF1709A98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2B81F2-966B-4F92-B166-D340DEC72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DD3EA1-9671-44C7-985A-898B7C9E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AE3A-48BC-412B-8BD1-1C68B8785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77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266292-A93D-48C2-AF59-076E2167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0D6202-4857-4156-9712-81810A173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196FAC-5692-45C1-BF3B-DBF6F20FD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12372-DED3-4F73-8924-8CFDF1709A98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1D5B5F-A842-482E-BDB6-8CC8076CD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7A5E4-0713-4A4E-804D-CBF237F88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AAE3A-48BC-412B-8BD1-1C68B8785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69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CD4A83-6EE8-4D97-A513-F60971EA48DA}"/>
              </a:ext>
            </a:extLst>
          </p:cNvPr>
          <p:cNvSpPr txBox="1"/>
          <p:nvPr/>
        </p:nvSpPr>
        <p:spPr>
          <a:xfrm>
            <a:off x="2911642" y="4406543"/>
            <a:ext cx="6368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Flutter</a:t>
            </a:r>
            <a:r>
              <a:rPr lang="ko-KR" altLang="en-US" sz="40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에 관해서 알아보자</a:t>
            </a:r>
          </a:p>
        </p:txBody>
      </p:sp>
      <p:pic>
        <p:nvPicPr>
          <p:cNvPr id="1026" name="Picture 2" descr="flutter에 대한 이미지 검색결과">
            <a:extLst>
              <a:ext uri="{FF2B5EF4-FFF2-40B4-BE49-F238E27FC236}">
                <a16:creationId xmlns:a16="http://schemas.microsoft.com/office/drawing/2014/main" id="{E230C38A-B1F5-43E5-8005-F932A2566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868" y="183028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9704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lutter에 대한 이미지 검색결과">
            <a:extLst>
              <a:ext uri="{FF2B5EF4-FFF2-40B4-BE49-F238E27FC236}">
                <a16:creationId xmlns:a16="http://schemas.microsoft.com/office/drawing/2014/main" id="{E934AED0-8E06-4FF2-B436-0BF5717F8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03" y="227862"/>
            <a:ext cx="576247" cy="57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DC16D4-DCD3-44C8-B3D9-6F0547FDE0AD}"/>
              </a:ext>
            </a:extLst>
          </p:cNvPr>
          <p:cNvSpPr txBox="1"/>
          <p:nvPr/>
        </p:nvSpPr>
        <p:spPr>
          <a:xfrm>
            <a:off x="890337" y="280889"/>
            <a:ext cx="5422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Flutter</a:t>
            </a:r>
            <a:r>
              <a:rPr lang="ko-KR" altLang="en-US" sz="2800" b="1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를 시작해봅시다</a:t>
            </a:r>
            <a:r>
              <a:rPr lang="en-US" altLang="ko-KR" sz="2800" b="1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~</a:t>
            </a:r>
            <a:endParaRPr lang="ko-KR" altLang="en-US" sz="2800" b="1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B163185-2AB5-42DC-958F-10754A1CC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498" y="3123003"/>
            <a:ext cx="5006141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void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main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() =&gt;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runApp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(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MyApp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());</a:t>
            </a:r>
            <a:endParaRPr kumimoji="0" lang="ko-KR" altLang="ko-K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7B40D-FDAD-4FFB-88BA-332ACF6BEA9C}"/>
              </a:ext>
            </a:extLst>
          </p:cNvPr>
          <p:cNvSpPr txBox="1"/>
          <p:nvPr/>
        </p:nvSpPr>
        <p:spPr>
          <a:xfrm>
            <a:off x="3681663" y="4708358"/>
            <a:ext cx="559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runApp</a:t>
            </a:r>
            <a:r>
              <a:rPr lang="en-US" altLang="ko-KR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()</a:t>
            </a:r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을 이용하여 </a:t>
            </a:r>
            <a:r>
              <a:rPr lang="en-US" altLang="ko-KR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inflate</a:t>
            </a:r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를 시킨다</a:t>
            </a:r>
            <a:r>
              <a:rPr lang="en-US" altLang="ko-KR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.</a:t>
            </a:r>
            <a:endParaRPr lang="ko-KR" altLang="en-US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1077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lutter에 대한 이미지 검색결과">
            <a:extLst>
              <a:ext uri="{FF2B5EF4-FFF2-40B4-BE49-F238E27FC236}">
                <a16:creationId xmlns:a16="http://schemas.microsoft.com/office/drawing/2014/main" id="{E934AED0-8E06-4FF2-B436-0BF5717F8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03" y="227862"/>
            <a:ext cx="576247" cy="57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DC16D4-DCD3-44C8-B3D9-6F0547FDE0AD}"/>
              </a:ext>
            </a:extLst>
          </p:cNvPr>
          <p:cNvSpPr txBox="1"/>
          <p:nvPr/>
        </p:nvSpPr>
        <p:spPr>
          <a:xfrm>
            <a:off x="890337" y="280889"/>
            <a:ext cx="5422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Flutter</a:t>
            </a:r>
            <a:r>
              <a:rPr lang="ko-KR" altLang="en-US" sz="2800" b="1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를 시작해봅시다</a:t>
            </a:r>
            <a:r>
              <a:rPr lang="en-US" altLang="ko-KR" sz="2800" b="1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~</a:t>
            </a:r>
            <a:endParaRPr lang="ko-KR" altLang="en-US" sz="2800" b="1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2F61C79-C493-44E4-A5F8-30271A437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500" y="3429000"/>
            <a:ext cx="8097380" cy="304843"/>
          </a:xfrm>
          <a:prstGeom prst="rect">
            <a:avLst/>
          </a:prstGeom>
        </p:spPr>
      </p:pic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D46D1DF4-2FC3-4ECE-8138-88FB8069AF4D}"/>
              </a:ext>
            </a:extLst>
          </p:cNvPr>
          <p:cNvSpPr/>
          <p:nvPr/>
        </p:nvSpPr>
        <p:spPr>
          <a:xfrm>
            <a:off x="8197516" y="3364852"/>
            <a:ext cx="433137" cy="433137"/>
          </a:xfrm>
          <a:prstGeom prst="donut">
            <a:avLst>
              <a:gd name="adj" fmla="val 633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3730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lutter에 대한 이미지 검색결과">
            <a:extLst>
              <a:ext uri="{FF2B5EF4-FFF2-40B4-BE49-F238E27FC236}">
                <a16:creationId xmlns:a16="http://schemas.microsoft.com/office/drawing/2014/main" id="{E934AED0-8E06-4FF2-B436-0BF5717F8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03" y="227862"/>
            <a:ext cx="576247" cy="57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DC16D4-DCD3-44C8-B3D9-6F0547FDE0AD}"/>
              </a:ext>
            </a:extLst>
          </p:cNvPr>
          <p:cNvSpPr txBox="1"/>
          <p:nvPr/>
        </p:nvSpPr>
        <p:spPr>
          <a:xfrm>
            <a:off x="890337" y="280889"/>
            <a:ext cx="5422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Flutter</a:t>
            </a:r>
            <a:r>
              <a:rPr lang="ko-KR" altLang="en-US" sz="2800" b="1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를 시작해봅시다</a:t>
            </a:r>
            <a:r>
              <a:rPr lang="en-US" altLang="ko-KR" sz="2800" b="1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~</a:t>
            </a:r>
            <a:endParaRPr lang="ko-KR" altLang="en-US" sz="2800" b="1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FC5F3F-1202-4A46-B81A-48E44F41943A}"/>
              </a:ext>
            </a:extLst>
          </p:cNvPr>
          <p:cNvSpPr txBox="1"/>
          <p:nvPr/>
        </p:nvSpPr>
        <p:spPr>
          <a:xfrm>
            <a:off x="2943727" y="4660232"/>
            <a:ext cx="6047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코드 설명시간</a:t>
            </a:r>
            <a:r>
              <a:rPr lang="en-US" altLang="ko-KR" sz="3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~!</a:t>
            </a:r>
            <a:endParaRPr lang="ko-KR" altLang="en-US" sz="3600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pic>
        <p:nvPicPr>
          <p:cNvPr id="8" name="Picture 2" descr="flutter에 대한 이미지 검색결과">
            <a:extLst>
              <a:ext uri="{FF2B5EF4-FFF2-40B4-BE49-F238E27FC236}">
                <a16:creationId xmlns:a16="http://schemas.microsoft.com/office/drawing/2014/main" id="{12FBDCF4-6784-4F51-8F1D-7FC0633D5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011" y="2197768"/>
            <a:ext cx="2021305" cy="202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5251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lutter에 대한 이미지 검색결과">
            <a:extLst>
              <a:ext uri="{FF2B5EF4-FFF2-40B4-BE49-F238E27FC236}">
                <a16:creationId xmlns:a16="http://schemas.microsoft.com/office/drawing/2014/main" id="{8E190F08-882E-42FC-963F-A9576A2F9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03" y="227862"/>
            <a:ext cx="576247" cy="57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26E06E-9C72-4363-8FA3-04E4ED1FC4E6}"/>
              </a:ext>
            </a:extLst>
          </p:cNvPr>
          <p:cNvSpPr txBox="1"/>
          <p:nvPr/>
        </p:nvSpPr>
        <p:spPr>
          <a:xfrm>
            <a:off x="890337" y="280889"/>
            <a:ext cx="5422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Flutter</a:t>
            </a:r>
            <a:r>
              <a:rPr lang="ko-KR" altLang="en-US" sz="2800" b="1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란</a:t>
            </a:r>
            <a:r>
              <a:rPr lang="en-US" altLang="ko-KR" sz="2800" b="1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?</a:t>
            </a:r>
            <a:endParaRPr lang="ko-KR" altLang="en-US" sz="2800" b="1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pic>
        <p:nvPicPr>
          <p:cNvPr id="2050" name="Picture 2" descr="google에 대한 이미지 검색결과">
            <a:extLst>
              <a:ext uri="{FF2B5EF4-FFF2-40B4-BE49-F238E27FC236}">
                <a16:creationId xmlns:a16="http://schemas.microsoft.com/office/drawing/2014/main" id="{4915B322-9C56-493A-B82F-5E8D841D6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313" y="2038977"/>
            <a:ext cx="2523373" cy="252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B7F79F-416F-4816-B58D-454B25305223}"/>
              </a:ext>
            </a:extLst>
          </p:cNvPr>
          <p:cNvSpPr txBox="1"/>
          <p:nvPr/>
        </p:nvSpPr>
        <p:spPr>
          <a:xfrm>
            <a:off x="2723146" y="5061102"/>
            <a:ext cx="6745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Google</a:t>
            </a:r>
            <a:r>
              <a:rPr lang="ko-KR" altLang="en-US" sz="20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에서 새로 공개한 </a:t>
            </a:r>
            <a:r>
              <a:rPr lang="en-US" altLang="ko-KR" sz="20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UI </a:t>
            </a:r>
            <a:r>
              <a:rPr lang="ko-KR" altLang="en-US" sz="20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1383751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lutter에 대한 이미지 검색결과">
            <a:extLst>
              <a:ext uri="{FF2B5EF4-FFF2-40B4-BE49-F238E27FC236}">
                <a16:creationId xmlns:a16="http://schemas.microsoft.com/office/drawing/2014/main" id="{E934AED0-8E06-4FF2-B436-0BF5717F8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03" y="227862"/>
            <a:ext cx="576247" cy="57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DC16D4-DCD3-44C8-B3D9-6F0547FDE0AD}"/>
              </a:ext>
            </a:extLst>
          </p:cNvPr>
          <p:cNvSpPr txBox="1"/>
          <p:nvPr/>
        </p:nvSpPr>
        <p:spPr>
          <a:xfrm>
            <a:off x="890337" y="280889"/>
            <a:ext cx="5422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Flutter</a:t>
            </a:r>
            <a:r>
              <a:rPr lang="ko-KR" altLang="en-US" sz="2800" b="1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란</a:t>
            </a:r>
            <a:r>
              <a:rPr lang="en-US" altLang="ko-KR" sz="2800" b="1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?</a:t>
            </a:r>
            <a:endParaRPr lang="ko-KR" altLang="en-US" sz="2800" b="1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pic>
        <p:nvPicPr>
          <p:cNvPr id="3074" name="Picture 2" descr="kotlin에 대한 이미지 검색결과">
            <a:extLst>
              <a:ext uri="{FF2B5EF4-FFF2-40B4-BE49-F238E27FC236}">
                <a16:creationId xmlns:a16="http://schemas.microsoft.com/office/drawing/2014/main" id="{32BC0683-14AC-43D4-82ED-FCBFD4780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185" y="2313924"/>
            <a:ext cx="2494547" cy="249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wift language에 대한 이미지 검색결과">
            <a:extLst>
              <a:ext uri="{FF2B5EF4-FFF2-40B4-BE49-F238E27FC236}">
                <a16:creationId xmlns:a16="http://schemas.microsoft.com/office/drawing/2014/main" id="{1DC904E0-AE50-4BC2-A949-8FA57E243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569" y="2508088"/>
            <a:ext cx="227647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BD2EDF-CE08-4B18-A132-6C8712935B51}"/>
              </a:ext>
            </a:extLst>
          </p:cNvPr>
          <p:cNvSpPr txBox="1"/>
          <p:nvPr/>
        </p:nvSpPr>
        <p:spPr>
          <a:xfrm>
            <a:off x="2723146" y="5061102"/>
            <a:ext cx="6745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Android, IOS </a:t>
            </a:r>
            <a:r>
              <a:rPr lang="ko-KR" altLang="en-US" sz="20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어플리케이션을 동시지원</a:t>
            </a:r>
          </a:p>
        </p:txBody>
      </p:sp>
    </p:spTree>
    <p:extLst>
      <p:ext uri="{BB962C8B-B14F-4D97-AF65-F5344CB8AC3E}">
        <p14:creationId xmlns:p14="http://schemas.microsoft.com/office/powerpoint/2010/main" val="29442084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lutter에 대한 이미지 검색결과">
            <a:extLst>
              <a:ext uri="{FF2B5EF4-FFF2-40B4-BE49-F238E27FC236}">
                <a16:creationId xmlns:a16="http://schemas.microsoft.com/office/drawing/2014/main" id="{E934AED0-8E06-4FF2-B436-0BF5717F8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03" y="227862"/>
            <a:ext cx="576247" cy="57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DC16D4-DCD3-44C8-B3D9-6F0547FDE0AD}"/>
              </a:ext>
            </a:extLst>
          </p:cNvPr>
          <p:cNvSpPr txBox="1"/>
          <p:nvPr/>
        </p:nvSpPr>
        <p:spPr>
          <a:xfrm>
            <a:off x="890337" y="280889"/>
            <a:ext cx="5422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Flutter</a:t>
            </a:r>
            <a:r>
              <a:rPr lang="ko-KR" altLang="en-US" sz="2800" b="1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이전에</a:t>
            </a:r>
          </a:p>
        </p:txBody>
      </p:sp>
      <p:pic>
        <p:nvPicPr>
          <p:cNvPr id="4098" name="Picture 2" descr="xamarin에 대한 이미지 검색결과">
            <a:extLst>
              <a:ext uri="{FF2B5EF4-FFF2-40B4-BE49-F238E27FC236}">
                <a16:creationId xmlns:a16="http://schemas.microsoft.com/office/drawing/2014/main" id="{BDB3C2B2-C31C-4569-9012-9C560754E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359" y="2663908"/>
            <a:ext cx="4607281" cy="192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9FD65D-7DF5-46D6-A319-0E649F7FFCA6}"/>
              </a:ext>
            </a:extLst>
          </p:cNvPr>
          <p:cNvSpPr txBox="1"/>
          <p:nvPr/>
        </p:nvSpPr>
        <p:spPr>
          <a:xfrm>
            <a:off x="3079512" y="4589141"/>
            <a:ext cx="646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C#</a:t>
            </a:r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을</a:t>
            </a:r>
            <a:r>
              <a:rPr lang="en-US" altLang="ko-KR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</a:t>
            </a:r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이용하여 </a:t>
            </a:r>
            <a:r>
              <a:rPr lang="en-US" altLang="ko-KR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Android, IOS, Window</a:t>
            </a:r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프로그램 개발</a:t>
            </a:r>
          </a:p>
        </p:txBody>
      </p:sp>
    </p:spTree>
    <p:extLst>
      <p:ext uri="{BB962C8B-B14F-4D97-AF65-F5344CB8AC3E}">
        <p14:creationId xmlns:p14="http://schemas.microsoft.com/office/powerpoint/2010/main" val="5741853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lutter에 대한 이미지 검색결과">
            <a:extLst>
              <a:ext uri="{FF2B5EF4-FFF2-40B4-BE49-F238E27FC236}">
                <a16:creationId xmlns:a16="http://schemas.microsoft.com/office/drawing/2014/main" id="{E934AED0-8E06-4FF2-B436-0BF5717F8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03" y="227862"/>
            <a:ext cx="576247" cy="57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DC16D4-DCD3-44C8-B3D9-6F0547FDE0AD}"/>
              </a:ext>
            </a:extLst>
          </p:cNvPr>
          <p:cNvSpPr txBox="1"/>
          <p:nvPr/>
        </p:nvSpPr>
        <p:spPr>
          <a:xfrm>
            <a:off x="890337" y="280889"/>
            <a:ext cx="5422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Flutter</a:t>
            </a:r>
            <a:r>
              <a:rPr lang="ko-KR" altLang="en-US" sz="2800" b="1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이전에</a:t>
            </a:r>
          </a:p>
        </p:txBody>
      </p:sp>
      <p:pic>
        <p:nvPicPr>
          <p:cNvPr id="4098" name="Picture 2" descr="xamarin에 대한 이미지 검색결과">
            <a:extLst>
              <a:ext uri="{FF2B5EF4-FFF2-40B4-BE49-F238E27FC236}">
                <a16:creationId xmlns:a16="http://schemas.microsoft.com/office/drawing/2014/main" id="{BDB3C2B2-C31C-4569-9012-9C560754E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359" y="2663908"/>
            <a:ext cx="4607281" cy="192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9FD65D-7DF5-46D6-A319-0E649F7FFCA6}"/>
              </a:ext>
            </a:extLst>
          </p:cNvPr>
          <p:cNvSpPr txBox="1"/>
          <p:nvPr/>
        </p:nvSpPr>
        <p:spPr>
          <a:xfrm>
            <a:off x="3079512" y="4516952"/>
            <a:ext cx="646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개발 지원 부족 및 용량이 다른 프레임워크보다 크다</a:t>
            </a:r>
          </a:p>
        </p:txBody>
      </p:sp>
    </p:spTree>
    <p:extLst>
      <p:ext uri="{BB962C8B-B14F-4D97-AF65-F5344CB8AC3E}">
        <p14:creationId xmlns:p14="http://schemas.microsoft.com/office/powerpoint/2010/main" val="25197990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lutter에 대한 이미지 검색결과">
            <a:extLst>
              <a:ext uri="{FF2B5EF4-FFF2-40B4-BE49-F238E27FC236}">
                <a16:creationId xmlns:a16="http://schemas.microsoft.com/office/drawing/2014/main" id="{E934AED0-8E06-4FF2-B436-0BF5717F8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03" y="227862"/>
            <a:ext cx="576247" cy="57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DC16D4-DCD3-44C8-B3D9-6F0547FDE0AD}"/>
              </a:ext>
            </a:extLst>
          </p:cNvPr>
          <p:cNvSpPr txBox="1"/>
          <p:nvPr/>
        </p:nvSpPr>
        <p:spPr>
          <a:xfrm>
            <a:off x="890337" y="280889"/>
            <a:ext cx="5422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Flutter</a:t>
            </a:r>
            <a:r>
              <a:rPr lang="ko-KR" altLang="en-US" sz="2800" b="1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를 시작해봅시다</a:t>
            </a:r>
            <a:r>
              <a:rPr lang="en-US" altLang="ko-KR" sz="2800" b="1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~</a:t>
            </a:r>
            <a:endParaRPr lang="ko-KR" altLang="en-US" sz="2800" b="1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B1CFA953-B183-4764-8D87-124116A89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196" y="2382835"/>
            <a:ext cx="6058746" cy="242921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8F58360-3227-497C-8503-FC3A7880F9BE}"/>
              </a:ext>
            </a:extLst>
          </p:cNvPr>
          <p:cNvSpPr/>
          <p:nvPr/>
        </p:nvSpPr>
        <p:spPr>
          <a:xfrm>
            <a:off x="2723393" y="5205223"/>
            <a:ext cx="71783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https://flutter.io/docs/development/tools/sdk/archive#windows</a:t>
            </a:r>
          </a:p>
        </p:txBody>
      </p:sp>
    </p:spTree>
    <p:extLst>
      <p:ext uri="{BB962C8B-B14F-4D97-AF65-F5344CB8AC3E}">
        <p14:creationId xmlns:p14="http://schemas.microsoft.com/office/powerpoint/2010/main" val="3860920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lutter에 대한 이미지 검색결과">
            <a:extLst>
              <a:ext uri="{FF2B5EF4-FFF2-40B4-BE49-F238E27FC236}">
                <a16:creationId xmlns:a16="http://schemas.microsoft.com/office/drawing/2014/main" id="{E934AED0-8E06-4FF2-B436-0BF5717F8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03" y="227862"/>
            <a:ext cx="576247" cy="57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DC16D4-DCD3-44C8-B3D9-6F0547FDE0AD}"/>
              </a:ext>
            </a:extLst>
          </p:cNvPr>
          <p:cNvSpPr txBox="1"/>
          <p:nvPr/>
        </p:nvSpPr>
        <p:spPr>
          <a:xfrm>
            <a:off x="890337" y="280889"/>
            <a:ext cx="5422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Flutter</a:t>
            </a:r>
            <a:r>
              <a:rPr lang="ko-KR" altLang="en-US" sz="2800" b="1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를 시작해봅시다</a:t>
            </a:r>
            <a:r>
              <a:rPr lang="en-US" altLang="ko-KR" sz="2800" b="1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~</a:t>
            </a:r>
            <a:endParaRPr lang="ko-KR" altLang="en-US" sz="2800" b="1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A41B81D0-A387-4E0B-86E6-0F18D5611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84" y="1718283"/>
            <a:ext cx="5353370" cy="3517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6EAC96-0C35-4D5A-A6C2-F0E81258720A}"/>
              </a:ext>
            </a:extLst>
          </p:cNvPr>
          <p:cNvSpPr txBox="1"/>
          <p:nvPr/>
        </p:nvSpPr>
        <p:spPr>
          <a:xfrm>
            <a:off x="3387012" y="5635690"/>
            <a:ext cx="585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Android Plugin</a:t>
            </a:r>
            <a:r>
              <a:rPr lang="ko-KR" altLang="en-US" sz="20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에서 </a:t>
            </a:r>
            <a:r>
              <a:rPr lang="en-US" altLang="ko-KR" sz="20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Flutter</a:t>
            </a:r>
            <a:r>
              <a:rPr lang="ko-KR" altLang="en-US" sz="20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와 </a:t>
            </a:r>
            <a:r>
              <a:rPr lang="en-US" altLang="ko-KR" sz="20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Dart </a:t>
            </a:r>
            <a:r>
              <a:rPr lang="ko-KR" altLang="en-US" sz="20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다운</a:t>
            </a:r>
          </a:p>
        </p:txBody>
      </p:sp>
    </p:spTree>
    <p:extLst>
      <p:ext uri="{BB962C8B-B14F-4D97-AF65-F5344CB8AC3E}">
        <p14:creationId xmlns:p14="http://schemas.microsoft.com/office/powerpoint/2010/main" val="3948690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lutter에 대한 이미지 검색결과">
            <a:extLst>
              <a:ext uri="{FF2B5EF4-FFF2-40B4-BE49-F238E27FC236}">
                <a16:creationId xmlns:a16="http://schemas.microsoft.com/office/drawing/2014/main" id="{E934AED0-8E06-4FF2-B436-0BF5717F8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03" y="227862"/>
            <a:ext cx="576247" cy="57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DC16D4-DCD3-44C8-B3D9-6F0547FDE0AD}"/>
              </a:ext>
            </a:extLst>
          </p:cNvPr>
          <p:cNvSpPr txBox="1"/>
          <p:nvPr/>
        </p:nvSpPr>
        <p:spPr>
          <a:xfrm>
            <a:off x="890337" y="280889"/>
            <a:ext cx="5422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Flutter</a:t>
            </a:r>
            <a:r>
              <a:rPr lang="ko-KR" altLang="en-US" sz="2800" b="1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를 시작해봅시다</a:t>
            </a:r>
            <a:r>
              <a:rPr lang="en-US" altLang="ko-KR" sz="2800" b="1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~</a:t>
            </a:r>
            <a:endParaRPr lang="ko-KR" altLang="en-US" sz="2800" b="1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5117F9F6-2329-43FB-A11F-46307A1F3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392" y="1328444"/>
            <a:ext cx="3515216" cy="42011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9CA071-CDA8-4B93-9FA0-06092F0F044A}"/>
              </a:ext>
            </a:extLst>
          </p:cNvPr>
          <p:cNvSpPr txBox="1"/>
          <p:nvPr/>
        </p:nvSpPr>
        <p:spPr>
          <a:xfrm>
            <a:off x="3945293" y="5882045"/>
            <a:ext cx="43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Flutter </a:t>
            </a:r>
            <a:r>
              <a:rPr lang="ko-KR" altLang="en-US" sz="20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프로젝트 생성</a:t>
            </a:r>
          </a:p>
        </p:txBody>
      </p:sp>
    </p:spTree>
    <p:extLst>
      <p:ext uri="{BB962C8B-B14F-4D97-AF65-F5344CB8AC3E}">
        <p14:creationId xmlns:p14="http://schemas.microsoft.com/office/powerpoint/2010/main" val="922730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lutter에 대한 이미지 검색결과">
            <a:extLst>
              <a:ext uri="{FF2B5EF4-FFF2-40B4-BE49-F238E27FC236}">
                <a16:creationId xmlns:a16="http://schemas.microsoft.com/office/drawing/2014/main" id="{E934AED0-8E06-4FF2-B436-0BF5717F8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03" y="227862"/>
            <a:ext cx="576247" cy="57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DC16D4-DCD3-44C8-B3D9-6F0547FDE0AD}"/>
              </a:ext>
            </a:extLst>
          </p:cNvPr>
          <p:cNvSpPr txBox="1"/>
          <p:nvPr/>
        </p:nvSpPr>
        <p:spPr>
          <a:xfrm>
            <a:off x="890337" y="280889"/>
            <a:ext cx="5422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Flutter</a:t>
            </a:r>
            <a:r>
              <a:rPr lang="ko-KR" altLang="en-US" sz="2800" b="1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를 시작해봅시다</a:t>
            </a:r>
            <a:r>
              <a:rPr lang="en-US" altLang="ko-KR" sz="2800" b="1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~</a:t>
            </a:r>
            <a:endParaRPr lang="ko-KR" altLang="en-US" sz="2800" b="1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ADE5BB24-28B1-4B49-8DBA-226C47DF6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390" y="1966708"/>
            <a:ext cx="6411220" cy="29245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5F3BB5-F4DD-421F-8E7F-8ACA758FC6B0}"/>
              </a:ext>
            </a:extLst>
          </p:cNvPr>
          <p:cNvSpPr txBox="1"/>
          <p:nvPr/>
        </p:nvSpPr>
        <p:spPr>
          <a:xfrm>
            <a:off x="2890390" y="5374433"/>
            <a:ext cx="6411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Kotlin</a:t>
            </a:r>
            <a:r>
              <a:rPr lang="ko-KR" altLang="en-US" sz="24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이나 </a:t>
            </a:r>
            <a:r>
              <a:rPr lang="en-US" altLang="ko-KR" sz="24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Swift</a:t>
            </a:r>
            <a:r>
              <a:rPr lang="ko-KR" altLang="en-US" sz="24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언어 선택가능</a:t>
            </a:r>
          </a:p>
        </p:txBody>
      </p:sp>
    </p:spTree>
    <p:extLst>
      <p:ext uri="{BB962C8B-B14F-4D97-AF65-F5344CB8AC3E}">
        <p14:creationId xmlns:p14="http://schemas.microsoft.com/office/powerpoint/2010/main" val="1480868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123</Words>
  <Application>Microsoft Office PowerPoint</Application>
  <PresentationFormat>와이드스크린</PresentationFormat>
  <Paragraphs>23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SpoqaHanSans-Bold</vt:lpstr>
      <vt:lpstr>SpoqaHanSans-Regular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 Tae</dc:creator>
  <cp:lastModifiedBy>young Tae</cp:lastModifiedBy>
  <cp:revision>10</cp:revision>
  <dcterms:created xsi:type="dcterms:W3CDTF">2019-01-03T12:32:58Z</dcterms:created>
  <dcterms:modified xsi:type="dcterms:W3CDTF">2019-01-04T01:14:10Z</dcterms:modified>
</cp:coreProperties>
</file>