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E6CE-34F8-4A18-8610-EA34C5C5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&amp;</a:t>
            </a:r>
            <a:br>
              <a:rPr lang="en-US" dirty="0"/>
            </a:br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D044A-007C-4BE6-AC82-234ED5753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106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Image processing + pattern recognition + Artificial intelligence + Machine Learning.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Ganesh Kumar R</a:t>
            </a:r>
          </a:p>
          <a:p>
            <a:pPr algn="r"/>
            <a:r>
              <a:rPr lang="en-US" dirty="0"/>
              <a:t>1.0 V    </a:t>
            </a:r>
          </a:p>
        </p:txBody>
      </p:sp>
    </p:spTree>
    <p:extLst>
      <p:ext uri="{BB962C8B-B14F-4D97-AF65-F5344CB8AC3E}">
        <p14:creationId xmlns:p14="http://schemas.microsoft.com/office/powerpoint/2010/main" val="89134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5D20-8585-4B3D-8711-F4AF822E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CAE-A6EF-422F-9974-082CF171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has &gt;80Billion Neurons in Brain.</a:t>
            </a:r>
          </a:p>
          <a:p>
            <a:pPr lvl="1"/>
            <a:r>
              <a:rPr lang="en-US" dirty="0" err="1"/>
              <a:t>Todo</a:t>
            </a:r>
            <a:r>
              <a:rPr lang="en-US" dirty="0"/>
              <a:t>: Sample Brain Neuron image</a:t>
            </a:r>
          </a:p>
          <a:p>
            <a:r>
              <a:rPr lang="en-US" dirty="0"/>
              <a:t>Pre-era activation functions</a:t>
            </a:r>
          </a:p>
          <a:p>
            <a:pPr lvl="1"/>
            <a:r>
              <a:rPr lang="en-US" dirty="0"/>
              <a:t>MP Neuron</a:t>
            </a:r>
          </a:p>
          <a:p>
            <a:pPr lvl="1"/>
            <a:r>
              <a:rPr lang="en-US" dirty="0"/>
              <a:t>Perceptron</a:t>
            </a:r>
          </a:p>
          <a:p>
            <a:pPr lvl="1"/>
            <a:r>
              <a:rPr lang="en-US" dirty="0"/>
              <a:t>Sigmoid</a:t>
            </a:r>
          </a:p>
          <a:p>
            <a:pPr lvl="2"/>
            <a:r>
              <a:rPr lang="en-US" dirty="0" err="1"/>
              <a:t>Todo</a:t>
            </a:r>
            <a:r>
              <a:rPr lang="en-US" dirty="0"/>
              <a:t> : Simple Neuron with weight sharing image.</a:t>
            </a:r>
          </a:p>
        </p:txBody>
      </p:sp>
    </p:spTree>
    <p:extLst>
      <p:ext uri="{BB962C8B-B14F-4D97-AF65-F5344CB8AC3E}">
        <p14:creationId xmlns:p14="http://schemas.microsoft.com/office/powerpoint/2010/main" val="352003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2F9B-20F0-4894-BFEC-D0484D58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</a:t>
            </a:r>
            <a:r>
              <a:rPr lang="en-US" dirty="0"/>
              <a:t>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2944-3124-46EA-A0DF-2BF6F063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layer of neuron</a:t>
            </a:r>
          </a:p>
          <a:p>
            <a:r>
              <a:rPr lang="en-US" dirty="0"/>
              <a:t>Vectored input connected with each neuron</a:t>
            </a:r>
          </a:p>
          <a:p>
            <a:r>
              <a:rPr lang="en-US" dirty="0"/>
              <a:t>Hidden layers</a:t>
            </a:r>
          </a:p>
          <a:p>
            <a:r>
              <a:rPr lang="en-US" dirty="0"/>
              <a:t>Output layers (classification / regression)</a:t>
            </a:r>
          </a:p>
          <a:p>
            <a:r>
              <a:rPr lang="en-US" dirty="0"/>
              <a:t>Loss / Back propagation </a:t>
            </a:r>
          </a:p>
          <a:p>
            <a:r>
              <a:rPr lang="en-US" dirty="0"/>
              <a:t>Optimize the weight update.</a:t>
            </a:r>
          </a:p>
          <a:p>
            <a:r>
              <a:rPr lang="en-US" dirty="0"/>
              <a:t>Types of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32692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7DD4-ACB6-4C72-A345-8D0EC26D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4E6A-09DA-47B8-8F5B-A835299A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 layer</a:t>
            </a:r>
          </a:p>
          <a:p>
            <a:r>
              <a:rPr lang="en-US" dirty="0"/>
              <a:t>Classification extraction layer</a:t>
            </a:r>
          </a:p>
          <a:p>
            <a:r>
              <a:rPr lang="en-US" dirty="0"/>
              <a:t>Image classification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Image recognition and detection de Tour</a:t>
            </a:r>
          </a:p>
          <a:p>
            <a:pPr lvl="1"/>
            <a:r>
              <a:rPr lang="en-US" dirty="0"/>
              <a:t>VGG16, 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GoogleNet</a:t>
            </a:r>
            <a:r>
              <a:rPr lang="en-US" dirty="0"/>
              <a:t> etc.</a:t>
            </a:r>
          </a:p>
          <a:p>
            <a:r>
              <a:rPr lang="en-US" dirty="0"/>
              <a:t>Practical Session - III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4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E4EB-6898-485E-8732-2E224958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Deep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1897-3F49-41E7-83CA-D564CF2B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/ Video : labeling, object detection.</a:t>
            </a:r>
          </a:p>
          <a:p>
            <a:r>
              <a:rPr lang="en-US" dirty="0"/>
              <a:t>Audio / Speech automation</a:t>
            </a:r>
          </a:p>
          <a:p>
            <a:r>
              <a:rPr lang="en-US" dirty="0"/>
              <a:t>Text : classification and prediction</a:t>
            </a:r>
          </a:p>
          <a:p>
            <a:r>
              <a:rPr lang="en-US" dirty="0"/>
              <a:t>Field :</a:t>
            </a:r>
          </a:p>
          <a:p>
            <a:pPr lvl="1"/>
            <a:r>
              <a:rPr lang="en-US" dirty="0"/>
              <a:t>Autonomous Car,</a:t>
            </a:r>
          </a:p>
          <a:p>
            <a:pPr lvl="1"/>
            <a:r>
              <a:rPr lang="en-US" dirty="0"/>
              <a:t>Robotics</a:t>
            </a:r>
          </a:p>
          <a:p>
            <a:pPr lvl="1"/>
            <a:r>
              <a:rPr lang="en-US" dirty="0"/>
              <a:t>Medical image processing,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1083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5D09-0106-47E4-8171-3F4D24D7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13BA-A135-481D-A532-02F87F9B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Extracting knowledge from the image by processing.</a:t>
            </a:r>
          </a:p>
          <a:p>
            <a:r>
              <a:rPr lang="en-US" dirty="0"/>
              <a:t>Capturing Image </a:t>
            </a:r>
          </a:p>
          <a:p>
            <a:r>
              <a:rPr lang="en-US" dirty="0"/>
              <a:t>Image Filtering</a:t>
            </a:r>
          </a:p>
          <a:p>
            <a:r>
              <a:rPr lang="en-US" dirty="0"/>
              <a:t>Image Recovery and Restoration</a:t>
            </a:r>
          </a:p>
          <a:p>
            <a:r>
              <a:rPr lang="en-US" dirty="0"/>
              <a:t>Image Compression</a:t>
            </a:r>
          </a:p>
          <a:p>
            <a:r>
              <a:rPr lang="en-US" dirty="0"/>
              <a:t>Image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9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4090-EED2-493E-9D1E-E69127E4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D74B-5A42-4FF1-B4C7-6EC09DE9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set of Machine Learning in AI</a:t>
            </a:r>
          </a:p>
          <a:p>
            <a:r>
              <a:rPr lang="en-US" dirty="0"/>
              <a:t>Mimics the workings of the human brain in processing data.</a:t>
            </a:r>
          </a:p>
          <a:p>
            <a:r>
              <a:rPr lang="en-US" dirty="0"/>
              <a:t>Learn without human supervision from unstructured and unlabeled data</a:t>
            </a:r>
          </a:p>
          <a:p>
            <a:r>
              <a:rPr lang="en-US" dirty="0"/>
              <a:t>Can be applied detecting objects, recognizing speech, translating language etc.</a:t>
            </a:r>
          </a:p>
          <a:p>
            <a:r>
              <a:rPr lang="en-US" dirty="0"/>
              <a:t>Neural Network kind layered construction.</a:t>
            </a:r>
          </a:p>
        </p:txBody>
      </p:sp>
    </p:spTree>
    <p:extLst>
      <p:ext uri="{BB962C8B-B14F-4D97-AF65-F5344CB8AC3E}">
        <p14:creationId xmlns:p14="http://schemas.microsoft.com/office/powerpoint/2010/main" val="322697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F5C3-E588-4FC8-83B1-8FF96E73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C4F1-ECBD-4F74-9C25-7CFE54F0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Image Recovery</a:t>
            </a:r>
          </a:p>
          <a:p>
            <a:r>
              <a:rPr lang="en-US" dirty="0"/>
              <a:t>Filtering </a:t>
            </a:r>
          </a:p>
          <a:p>
            <a:pPr lvl="1"/>
            <a:r>
              <a:rPr lang="en-US" dirty="0"/>
              <a:t>Noise Filtering</a:t>
            </a:r>
          </a:p>
          <a:p>
            <a:pPr lvl="1"/>
            <a:r>
              <a:rPr lang="en-US" dirty="0"/>
              <a:t>Remove unwanted data in the image</a:t>
            </a:r>
          </a:p>
          <a:p>
            <a:r>
              <a:rPr lang="en-US" dirty="0"/>
              <a:t>Image Restore</a:t>
            </a:r>
          </a:p>
          <a:p>
            <a:pPr lvl="1"/>
            <a:r>
              <a:rPr lang="en-US" dirty="0"/>
              <a:t>Inpainting </a:t>
            </a:r>
          </a:p>
          <a:p>
            <a:r>
              <a:rPr lang="en-US" dirty="0"/>
              <a:t>Edge Detection</a:t>
            </a:r>
          </a:p>
          <a:p>
            <a:pPr lvl="1"/>
            <a:r>
              <a:rPr lang="en-US" dirty="0"/>
              <a:t>Sobel Filters</a:t>
            </a:r>
          </a:p>
          <a:p>
            <a:pPr lvl="1"/>
            <a:r>
              <a:rPr lang="en-US" dirty="0"/>
              <a:t>Canny Filters</a:t>
            </a:r>
          </a:p>
          <a:p>
            <a:pPr lvl="1"/>
            <a:r>
              <a:rPr lang="en-US" dirty="0"/>
              <a:t>Laplacian Filters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5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E768-5C70-4077-AB10-6479F915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Sample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D0C6-7C38-4C1C-A301-58BCBB80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Sobel filter, Canny filter,</a:t>
            </a:r>
          </a:p>
          <a:p>
            <a:pPr lvl="1"/>
            <a:r>
              <a:rPr lang="en-US" dirty="0" err="1"/>
              <a:t>Todo</a:t>
            </a:r>
            <a:r>
              <a:rPr lang="en-US" dirty="0"/>
              <a:t> : Filter image </a:t>
            </a:r>
          </a:p>
          <a:p>
            <a:pPr lvl="1"/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32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56C7-48CF-4017-B187-5F2AECA3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 (Cont.,)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7BC6-35D9-4A88-B299-824D9830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Hough Transformation</a:t>
            </a:r>
          </a:p>
          <a:p>
            <a:pPr lvl="1"/>
            <a:r>
              <a:rPr lang="en-US" dirty="0"/>
              <a:t>Detecting edge will not be sufficient some times and we need to find continues lines or shape in the points.</a:t>
            </a:r>
          </a:p>
          <a:p>
            <a:pPr lvl="1"/>
            <a:r>
              <a:rPr lang="en-US" dirty="0"/>
              <a:t>Hough space : Line represented 2d will be represented just a single point in Hough space.</a:t>
            </a:r>
          </a:p>
          <a:p>
            <a:r>
              <a:rPr lang="en-US" dirty="0"/>
              <a:t>Signal processing etc.,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5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0D35-F6BD-4D55-8E69-ACEF2F72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Viola -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EC1F-7EA2-437C-BEEF-5F8E079AC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Successful real time face detection (2001) algorithm.</a:t>
            </a:r>
          </a:p>
          <a:p>
            <a:r>
              <a:rPr lang="en-US" dirty="0" err="1"/>
              <a:t>Haar</a:t>
            </a:r>
            <a:r>
              <a:rPr lang="en-US" dirty="0"/>
              <a:t> Like features</a:t>
            </a:r>
          </a:p>
          <a:p>
            <a:r>
              <a:rPr lang="en-US" dirty="0" err="1"/>
              <a:t>Adaboost</a:t>
            </a:r>
            <a:endParaRPr lang="en-US" dirty="0"/>
          </a:p>
          <a:p>
            <a:r>
              <a:rPr lang="en-US" dirty="0"/>
              <a:t>Integral Table</a:t>
            </a:r>
          </a:p>
          <a:p>
            <a:r>
              <a:rPr lang="en-US" dirty="0"/>
              <a:t>Cascade</a:t>
            </a:r>
          </a:p>
          <a:p>
            <a:r>
              <a:rPr lang="en-US" dirty="0"/>
              <a:t>Practical session – II </a:t>
            </a:r>
          </a:p>
          <a:p>
            <a:pPr lvl="1"/>
            <a:r>
              <a:rPr lang="en-US" dirty="0" err="1"/>
              <a:t>Haar</a:t>
            </a:r>
            <a:r>
              <a:rPr lang="en-US" dirty="0"/>
              <a:t> Feature sample images,</a:t>
            </a:r>
          </a:p>
          <a:p>
            <a:pPr lvl="1"/>
            <a:r>
              <a:rPr lang="en-US" dirty="0" err="1"/>
              <a:t>Todo</a:t>
            </a:r>
            <a:r>
              <a:rPr lang="en-US" dirty="0"/>
              <a:t> : Demo from </a:t>
            </a:r>
            <a:r>
              <a:rPr lang="en-US" dirty="0" err="1"/>
              <a:t>Github</a:t>
            </a:r>
            <a:r>
              <a:rPr lang="en-US" dirty="0"/>
              <a:t> link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9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E3A5-D4D8-4D2F-B15D-0F6CC182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8677-688A-4D4B-ADC6-EE3E031E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learns automatically and improve for the better result without being explicitly programmed.</a:t>
            </a:r>
          </a:p>
          <a:p>
            <a:r>
              <a:rPr lang="en-US" dirty="0"/>
              <a:t>The </a:t>
            </a:r>
            <a:r>
              <a:rPr lang="en-US" dirty="0" err="1"/>
              <a:t>Haar</a:t>
            </a:r>
            <a:r>
              <a:rPr lang="en-US" dirty="0"/>
              <a:t> feature in Human face detection, we can’t specify feature for each objects.</a:t>
            </a:r>
          </a:p>
          <a:p>
            <a:r>
              <a:rPr lang="en-US" dirty="0"/>
              <a:t>Deep Learning extracts the feature for us using some convolution operation.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8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7E19-4910-411B-96D4-F890DA93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2523-0E36-4CB3-BE73-809526F1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are talking now…</a:t>
            </a:r>
          </a:p>
          <a:p>
            <a:pPr lvl="1"/>
            <a:r>
              <a:rPr lang="en-US" dirty="0"/>
              <a:t>Data = We have more data (Speech, Text, Images and Videos)</a:t>
            </a:r>
          </a:p>
          <a:p>
            <a:pPr lvl="1"/>
            <a:r>
              <a:rPr lang="en-US" dirty="0"/>
              <a:t>Computing power = Parallel processing software connected hardware (GPU)</a:t>
            </a:r>
          </a:p>
          <a:p>
            <a:pPr lvl="1"/>
            <a:r>
              <a:rPr lang="en-US" dirty="0"/>
              <a:t>Many better techniques</a:t>
            </a:r>
          </a:p>
          <a:p>
            <a:pPr lvl="2"/>
            <a:r>
              <a:rPr lang="en-US" dirty="0"/>
              <a:t> UAT, Back Propagation (1989 – 1991)</a:t>
            </a:r>
          </a:p>
          <a:p>
            <a:pPr lvl="2"/>
            <a:r>
              <a:rPr lang="en-US" dirty="0"/>
              <a:t> Unsupervised Pre-raining (2006 – 2009)</a:t>
            </a:r>
          </a:p>
          <a:p>
            <a:pPr lvl="2"/>
            <a:r>
              <a:rPr lang="en-US" dirty="0"/>
              <a:t> Better Learning Algorithms, Activations, Initialization and Regularization </a:t>
            </a:r>
          </a:p>
        </p:txBody>
      </p:sp>
    </p:spTree>
    <p:extLst>
      <p:ext uri="{BB962C8B-B14F-4D97-AF65-F5344CB8AC3E}">
        <p14:creationId xmlns:p14="http://schemas.microsoft.com/office/powerpoint/2010/main" val="32105687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1869</TotalTime>
  <Words>457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Computer Vision &amp; Deep Learning</vt:lpstr>
      <vt:lpstr>Computer Vision</vt:lpstr>
      <vt:lpstr>Deep learning </vt:lpstr>
      <vt:lpstr>Image Processing</vt:lpstr>
      <vt:lpstr>Some Sample Kernels</vt:lpstr>
      <vt:lpstr>Image Processing (Cont.,)</vt:lpstr>
      <vt:lpstr>Viola - Jones</vt:lpstr>
      <vt:lpstr>Machine learning</vt:lpstr>
      <vt:lpstr>Deep learning</vt:lpstr>
      <vt:lpstr>Neural Network</vt:lpstr>
      <vt:lpstr>DeeP neural Networks</vt:lpstr>
      <vt:lpstr>Convolution network </vt:lpstr>
      <vt:lpstr>Application of Deep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&amp; Deep Learning</dc:title>
  <dc:creator>Ramani, Ganesh</dc:creator>
  <cp:lastModifiedBy>Ramani, Ganesh</cp:lastModifiedBy>
  <cp:revision>23</cp:revision>
  <dcterms:created xsi:type="dcterms:W3CDTF">2020-07-15T13:08:14Z</dcterms:created>
  <dcterms:modified xsi:type="dcterms:W3CDTF">2020-07-17T11:40:55Z</dcterms:modified>
</cp:coreProperties>
</file>