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7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5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1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33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66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8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78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5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453CC-D02C-43FE-98A2-F307A01ECCA0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AFB1-9F6E-4FE8-A0E5-4E229D7C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worldwelivein.co.uk/" TargetMode="External"/><Relationship Id="rId13" Type="http://schemas.openxmlformats.org/officeDocument/2006/relationships/hyperlink" Target="http://yes.studio/" TargetMode="External"/><Relationship Id="rId3" Type="http://schemas.openxmlformats.org/officeDocument/2006/relationships/hyperlink" Target="https://ampersanderson.com/" TargetMode="External"/><Relationship Id="rId7" Type="http://schemas.openxmlformats.org/officeDocument/2006/relationships/hyperlink" Target="https://www.mangrove.com/" TargetMode="External"/><Relationship Id="rId12" Type="http://schemas.openxmlformats.org/officeDocument/2006/relationships/hyperlink" Target="http://ryanputn.am/" TargetMode="External"/><Relationship Id="rId2" Type="http://schemas.openxmlformats.org/officeDocument/2006/relationships/hyperlink" Target="http://stefankanchev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vd.se/" TargetMode="External"/><Relationship Id="rId11" Type="http://schemas.openxmlformats.org/officeDocument/2006/relationships/hyperlink" Target="http://craftingtype.com/" TargetMode="External"/><Relationship Id="rId5" Type="http://schemas.openxmlformats.org/officeDocument/2006/relationships/hyperlink" Target="https://rule-of-three.co.uk/" TargetMode="External"/><Relationship Id="rId10" Type="http://schemas.openxmlformats.org/officeDocument/2006/relationships/hyperlink" Target="http://ze-studio.com/" TargetMode="External"/><Relationship Id="rId4" Type="http://schemas.openxmlformats.org/officeDocument/2006/relationships/hyperlink" Target="https://simonfosterdesign.com/home/" TargetMode="External"/><Relationship Id="rId9" Type="http://schemas.openxmlformats.org/officeDocument/2006/relationships/hyperlink" Target="https://www.harlointeractive.com/" TargetMode="External"/><Relationship Id="rId14" Type="http://schemas.openxmlformats.org/officeDocument/2006/relationships/hyperlink" Target="http://www.foundrycollectiv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ion.cnn.com/" TargetMode="External"/><Relationship Id="rId7" Type="http://schemas.openxmlformats.org/officeDocument/2006/relationships/hyperlink" Target="http://coolwebmasters.com/" TargetMode="External"/><Relationship Id="rId2" Type="http://schemas.openxmlformats.org/officeDocument/2006/relationships/hyperlink" Target="http://www.bb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shingmagazine.com/" TargetMode="External"/><Relationship Id="rId5" Type="http://schemas.openxmlformats.org/officeDocument/2006/relationships/hyperlink" Target="https://korrespondent.net/" TargetMode="External"/><Relationship Id="rId4" Type="http://schemas.openxmlformats.org/officeDocument/2006/relationships/hyperlink" Target="https://biz.liga.net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bolon.ua/ua" TargetMode="External"/><Relationship Id="rId3" Type="http://schemas.openxmlformats.org/officeDocument/2006/relationships/hyperlink" Target="https://www.mobilluck.com.ua/" TargetMode="External"/><Relationship Id="rId7" Type="http://schemas.openxmlformats.org/officeDocument/2006/relationships/hyperlink" Target="https://shakhtar.com/" TargetMode="External"/><Relationship Id="rId12" Type="http://schemas.openxmlformats.org/officeDocument/2006/relationships/hyperlink" Target="https://www.microsoft.com/uk-ua/" TargetMode="External"/><Relationship Id="rId2" Type="http://schemas.openxmlformats.org/officeDocument/2006/relationships/hyperlink" Target="https://www.foxtrot.com.u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talist.ua/" TargetMode="External"/><Relationship Id="rId11" Type="http://schemas.openxmlformats.org/officeDocument/2006/relationships/hyperlink" Target="https://www.nokia.com/uk_ua" TargetMode="External"/><Relationship Id="rId5" Type="http://schemas.openxmlformats.org/officeDocument/2006/relationships/hyperlink" Target="https://www.mayoclinic.org/" TargetMode="External"/><Relationship Id="rId10" Type="http://schemas.openxmlformats.org/officeDocument/2006/relationships/hyperlink" Target="https://www.apple.com/" TargetMode="External"/><Relationship Id="rId4" Type="http://schemas.openxmlformats.org/officeDocument/2006/relationships/hyperlink" Target="https://www.next.co.uk/" TargetMode="External"/><Relationship Id="rId9" Type="http://schemas.openxmlformats.org/officeDocument/2006/relationships/hyperlink" Target="https://www.htc.com/ua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teozanga.it/" TargetMode="External"/><Relationship Id="rId3" Type="http://schemas.openxmlformats.org/officeDocument/2006/relationships/hyperlink" Target="http://coucoushop.ch/" TargetMode="External"/><Relationship Id="rId7" Type="http://schemas.openxmlformats.org/officeDocument/2006/relationships/hyperlink" Target="https://www.angrybirds.com/" TargetMode="External"/><Relationship Id="rId12" Type="http://schemas.openxmlformats.org/officeDocument/2006/relationships/hyperlink" Target="http://leoburnett.ca/" TargetMode="External"/><Relationship Id="rId2" Type="http://schemas.openxmlformats.org/officeDocument/2006/relationships/hyperlink" Target="https://www.vectorfor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ens-la.com/" TargetMode="External"/><Relationship Id="rId11" Type="http://schemas.openxmlformats.org/officeDocument/2006/relationships/hyperlink" Target="http://www.pepperworks.pl/" TargetMode="External"/><Relationship Id="rId5" Type="http://schemas.openxmlformats.org/officeDocument/2006/relationships/hyperlink" Target="http://clearairchallenge.com/" TargetMode="External"/><Relationship Id="rId10" Type="http://schemas.openxmlformats.org/officeDocument/2006/relationships/hyperlink" Target="http://lena-sanz.com/" TargetMode="External"/><Relationship Id="rId4" Type="http://schemas.openxmlformats.org/officeDocument/2006/relationships/hyperlink" Target="http://pigspotter.co.za/" TargetMode="External"/><Relationship Id="rId9" Type="http://schemas.openxmlformats.org/officeDocument/2006/relationships/hyperlink" Target="http://blacknegative.com/#!/load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urlovers.com/" TargetMode="External"/><Relationship Id="rId2" Type="http://schemas.openxmlformats.org/officeDocument/2006/relationships/hyperlink" Target="http://palett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or.adobe.com/" TargetMode="External"/><Relationship Id="rId4" Type="http://schemas.openxmlformats.org/officeDocument/2006/relationships/hyperlink" Target="https://www.design-seed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fonts-3/#src-desc" TargetMode="External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mashingmagazin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Мінімалізм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http://stefankanchev.com/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https://ampersanderson.com/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https://simonfosterdesign.com/home/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https://rule-of-three.co.uk/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https://bvd.se/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https://www.mangrove.com/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https://www.theworldwelivein.co.uk/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https://www.harlointeractive.com/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http://ze-studio.com/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http://craftingtype.com/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http://ryanputn.am/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http://yes.studio/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http://www.foundrycollective.com/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1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Посилання:</a:t>
            </a:r>
          </a:p>
          <a:p>
            <a:r>
              <a:rPr lang="en-US" dirty="0" smtClean="0">
                <a:hlinkClick r:id="rId2"/>
              </a:rPr>
              <a:t>http://www.bbc.com/</a:t>
            </a:r>
            <a:endParaRPr lang="uk-UA" dirty="0" smtClean="0"/>
          </a:p>
          <a:p>
            <a:r>
              <a:rPr lang="en-US" dirty="0" smtClean="0">
                <a:hlinkClick r:id="rId3"/>
              </a:rPr>
              <a:t>https://edition.cnn.com/</a:t>
            </a:r>
            <a:endParaRPr lang="uk-UA" dirty="0" smtClean="0"/>
          </a:p>
          <a:p>
            <a:r>
              <a:rPr lang="en-US" dirty="0" smtClean="0">
                <a:hlinkClick r:id="rId4"/>
              </a:rPr>
              <a:t>https://biz.liga.net/</a:t>
            </a:r>
            <a:endParaRPr lang="uk-UA" dirty="0" smtClean="0"/>
          </a:p>
          <a:p>
            <a:r>
              <a:rPr lang="en-US" dirty="0" smtClean="0">
                <a:hlinkClick r:id="rId5"/>
              </a:rPr>
              <a:t>https://korrespondent.net/</a:t>
            </a:r>
            <a:endParaRPr lang="uk-UA" dirty="0" smtClean="0"/>
          </a:p>
          <a:p>
            <a:r>
              <a:rPr lang="en-US" dirty="0" smtClean="0">
                <a:hlinkClick r:id="rId6"/>
              </a:rPr>
              <a:t>https://www.smashingmagazine.com/</a:t>
            </a:r>
            <a:endParaRPr lang="uk-UA" dirty="0" smtClean="0"/>
          </a:p>
          <a:p>
            <a:r>
              <a:rPr lang="en-US" dirty="0" smtClean="0">
                <a:hlinkClick r:id="rId7"/>
              </a:rPr>
              <a:t>http://coolwebmasters.com/</a:t>
            </a: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8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Посилання: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https://www.foxtrot.com.ua/</a:t>
            </a:r>
            <a:endParaRPr lang="uk-UA" dirty="0" smtClean="0"/>
          </a:p>
          <a:p>
            <a:r>
              <a:rPr lang="en-US" dirty="0" smtClean="0">
                <a:hlinkClick r:id="rId3"/>
              </a:rPr>
              <a:t>https://www.mobilluck.com.ua/</a:t>
            </a:r>
            <a:endParaRPr lang="uk-UA" dirty="0" smtClean="0"/>
          </a:p>
          <a:p>
            <a:r>
              <a:rPr lang="en-US" dirty="0" smtClean="0">
                <a:hlinkClick r:id="rId4"/>
              </a:rPr>
              <a:t>https://www.next.co.uk/</a:t>
            </a:r>
            <a:endParaRPr lang="uk-UA" dirty="0" smtClean="0"/>
          </a:p>
          <a:p>
            <a:r>
              <a:rPr lang="en-US" dirty="0" smtClean="0">
                <a:hlinkClick r:id="rId5"/>
              </a:rPr>
              <a:t>https://www.mayoclinic.org/</a:t>
            </a:r>
            <a:endParaRPr lang="uk-UA" dirty="0" smtClean="0"/>
          </a:p>
          <a:p>
            <a:r>
              <a:rPr lang="en-US" dirty="0" smtClean="0">
                <a:hlinkClick r:id="rId6"/>
              </a:rPr>
              <a:t>http://metalist.ua/</a:t>
            </a:r>
            <a:endParaRPr lang="uk-UA" dirty="0" smtClean="0"/>
          </a:p>
          <a:p>
            <a:r>
              <a:rPr lang="en-US" dirty="0" smtClean="0">
                <a:hlinkClick r:id="rId7"/>
              </a:rPr>
              <a:t>https://shakhtar.com/</a:t>
            </a:r>
            <a:endParaRPr lang="uk-UA" dirty="0" smtClean="0"/>
          </a:p>
          <a:p>
            <a:r>
              <a:rPr lang="en-US" dirty="0" smtClean="0">
                <a:hlinkClick r:id="rId8"/>
              </a:rPr>
              <a:t>http://obolon.ua/ua</a:t>
            </a:r>
            <a:endParaRPr lang="uk-UA" dirty="0" smtClean="0"/>
          </a:p>
          <a:p>
            <a:r>
              <a:rPr lang="en-US" dirty="0" smtClean="0">
                <a:hlinkClick r:id="rId9"/>
              </a:rPr>
              <a:t>https://www.htc.com/ua/</a:t>
            </a:r>
            <a:endParaRPr lang="uk-UA" dirty="0" smtClean="0"/>
          </a:p>
          <a:p>
            <a:r>
              <a:rPr lang="en-US" dirty="0" smtClean="0">
                <a:hlinkClick r:id="rId10"/>
              </a:rPr>
              <a:t>https://www.apple.com/</a:t>
            </a:r>
            <a:endParaRPr lang="uk-UA" dirty="0" smtClean="0"/>
          </a:p>
          <a:p>
            <a:r>
              <a:rPr lang="en-US" dirty="0" smtClean="0">
                <a:hlinkClick r:id="rId11"/>
              </a:rPr>
              <a:t>https://www.nokia.com/uk_ua</a:t>
            </a:r>
            <a:endParaRPr lang="uk-UA" dirty="0" smtClean="0"/>
          </a:p>
          <a:p>
            <a:r>
              <a:rPr lang="en-US" dirty="0" smtClean="0">
                <a:hlinkClick r:id="rId12"/>
              </a:rPr>
              <a:t>https://www.microsoft.com/uk-ua/</a:t>
            </a: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39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Посилання: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https://www.vectorform.com/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http://coucoushop.ch/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http://pigspotter.co.za/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http://clearairchallenge.com/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http://viens-la.com/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https://www.angrybirds.com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8"/>
              </a:rPr>
              <a:t>http://www.matteozanga.it/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9"/>
              </a:rPr>
              <a:t>http://blacknegative.com/#!/loader/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10"/>
              </a:rPr>
              <a:t>http://lena-sanz.com/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11"/>
              </a:rPr>
              <a:t>http://www.pepperworks.pl/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>
                <a:hlinkClick r:id="rId12"/>
              </a:rPr>
              <a:t>http://leoburnett.ca/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http://www.the-planet-zero.com/</a:t>
            </a: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27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Середовища підбору кольорів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http://paletton.com/</a:t>
            </a:r>
            <a:endParaRPr lang="uk-UA" dirty="0" smtClean="0"/>
          </a:p>
          <a:p>
            <a:r>
              <a:rPr lang="en-US" dirty="0" smtClean="0">
                <a:hlinkClick r:id="rId3"/>
              </a:rPr>
              <a:t>https://www.colourlovers.com/</a:t>
            </a:r>
            <a:endParaRPr lang="uk-UA" dirty="0" smtClean="0"/>
          </a:p>
          <a:p>
            <a:r>
              <a:rPr lang="en-US" dirty="0" smtClean="0">
                <a:hlinkClick r:id="rId4"/>
              </a:rPr>
              <a:t>https://www.design-seeds.com/</a:t>
            </a:r>
            <a:endParaRPr lang="uk-UA" dirty="0" smtClean="0"/>
          </a:p>
          <a:p>
            <a:r>
              <a:rPr lang="en-US" dirty="0" smtClean="0">
                <a:hlinkClick r:id="rId5"/>
              </a:rPr>
              <a:t>https://color.adobe.com/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http://static.colourlovers.com.s3.amazonaws.com/uploads/images/top-web-brand-colors.html</a:t>
            </a: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46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https://fonts.google.com/</a:t>
            </a:r>
            <a:endParaRPr lang="uk-UA" dirty="0" smtClean="0"/>
          </a:p>
          <a:p>
            <a:r>
              <a:rPr lang="en-US" dirty="0" smtClean="0">
                <a:hlinkClick r:id="rId3"/>
              </a:rPr>
              <a:t>https://www.w3.org/TR/css-fonts-3/#src-desc</a:t>
            </a:r>
            <a:endParaRPr lang="uk-UA" dirty="0" smtClean="0"/>
          </a:p>
          <a:p>
            <a:r>
              <a:rPr lang="en-US" dirty="0" smtClean="0">
                <a:hlinkClick r:id="rId4"/>
              </a:rPr>
              <a:t>https://www.smashingmagazine.com/</a:t>
            </a:r>
            <a:endParaRPr lang="uk-UA" dirty="0" smtClean="0"/>
          </a:p>
          <a:p>
            <a:r>
              <a:rPr lang="en-US" smtClean="0"/>
              <a:t>https://www.denisechandler.com/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577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213</Words>
  <Application>Microsoft Office PowerPoint</Application>
  <PresentationFormat>Широкоэкранный</PresentationFormat>
  <Paragraphs>56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Мінімалізм</vt:lpstr>
      <vt:lpstr>Презентация PowerPoint</vt:lpstr>
      <vt:lpstr>Посилання:</vt:lpstr>
      <vt:lpstr>Посилання:</vt:lpstr>
      <vt:lpstr>Середовища підбору кольорів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Мінімалізм</dc:title>
  <dc:creator>IT_STEP_BBV181</dc:creator>
  <cp:lastModifiedBy>IT_STEP_BBV181</cp:lastModifiedBy>
  <cp:revision>9</cp:revision>
  <dcterms:created xsi:type="dcterms:W3CDTF">2018-10-24T15:52:02Z</dcterms:created>
  <dcterms:modified xsi:type="dcterms:W3CDTF">2018-10-24T17:38:41Z</dcterms:modified>
</cp:coreProperties>
</file>