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9" r:id="rId2"/>
    <p:sldMasterId id="2147483678" r:id="rId3"/>
    <p:sldMasterId id="2147483843" r:id="rId4"/>
  </p:sldMasterIdLst>
  <p:notesMasterIdLst>
    <p:notesMasterId r:id="rId15"/>
  </p:notesMasterIdLst>
  <p:handoutMasterIdLst>
    <p:handoutMasterId r:id="rId16"/>
  </p:handoutMasterIdLst>
  <p:sldIdLst>
    <p:sldId id="258" r:id="rId5"/>
    <p:sldId id="272" r:id="rId6"/>
    <p:sldId id="281" r:id="rId7"/>
    <p:sldId id="328" r:id="rId8"/>
    <p:sldId id="341" r:id="rId9"/>
    <p:sldId id="329" r:id="rId10"/>
    <p:sldId id="332" r:id="rId11"/>
    <p:sldId id="337" r:id="rId12"/>
    <p:sldId id="342" r:id="rId13"/>
    <p:sldId id="318" r:id="rId14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7" userDrawn="1">
          <p15:clr>
            <a:srgbClr val="A4A3A4"/>
          </p15:clr>
        </p15:guide>
        <p15:guide id="2" pos="5737" userDrawn="1">
          <p15:clr>
            <a:srgbClr val="A4A3A4"/>
          </p15:clr>
        </p15:guide>
        <p15:guide id="3" orient="horz" pos="32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151"/>
    <a:srgbClr val="FFFFFF"/>
    <a:srgbClr val="F8F8F8"/>
    <a:srgbClr val="3F3F3F"/>
    <a:srgbClr val="5A5A5A"/>
    <a:srgbClr val="BB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3" autoAdjust="0"/>
    <p:restoredTop sz="96238" autoAdjust="0"/>
  </p:normalViewPr>
  <p:slideViewPr>
    <p:cSldViewPr snapToGrid="0" showGuides="1">
      <p:cViewPr varScale="1">
        <p:scale>
          <a:sx n="54" d="100"/>
          <a:sy n="54" d="100"/>
        </p:scale>
        <p:origin x="120" y="77"/>
      </p:cViewPr>
      <p:guideLst>
        <p:guide orient="horz" pos="3467"/>
        <p:guide pos="5737"/>
        <p:guide orient="horz" pos="3285"/>
      </p:guideLst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92" y="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大綱：簡報架構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9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1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42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9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253290"/>
            <a:ext cx="18286413" cy="3870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7281" y="4167362"/>
            <a:ext cx="16457772" cy="144016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000" kern="0" spc="2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281" y="546350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364331"/>
            <a:ext cx="12313367" cy="1368152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66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 or Presenter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5770" y="9426891"/>
            <a:ext cx="12254227" cy="583047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24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kumimoji="1" lang="en-US" altLang="ja-JP" dirty="0"/>
              <a:t>Sub information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593256" y="1183060"/>
            <a:ext cx="7780344" cy="8145905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18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1" y="2443201"/>
            <a:ext cx="8595162" cy="5400599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8913" y="4743500"/>
            <a:ext cx="10287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3630566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45632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877445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6171612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877445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200237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315303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7116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1674758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47116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3607591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22657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854470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6015588" y="5979917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854470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9177262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292328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24141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11568427" y="5983536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4141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585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463445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8" y="4017945"/>
            <a:ext cx="1233639" cy="1233639"/>
          </a:xfrm>
          <a:prstGeom prst="rect">
            <a:avLst/>
          </a:prstGeom>
        </p:spPr>
      </p:pic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20962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53455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839322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3927279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2" y="4017945"/>
            <a:ext cx="1233639" cy="1233639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84796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7289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303156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7391113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06" y="4017646"/>
            <a:ext cx="1233639" cy="1233639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48630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481123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766990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 userDrawn="1"/>
        </p:nvSpPr>
        <p:spPr>
          <a:xfrm>
            <a:off x="10854947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3" name="図 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540" y="4017646"/>
            <a:ext cx="1233639" cy="1233639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12464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44957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12230824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4318782" y="467137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図 7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75" y="4015885"/>
            <a:ext cx="1233639" cy="1233639"/>
          </a:xfrm>
          <a:prstGeom prst="rect">
            <a:avLst/>
          </a:prstGeom>
        </p:spPr>
      </p:pic>
      <p:sp>
        <p:nvSpPr>
          <p:cNvPr id="7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476299" y="536022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408792" y="256101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694659" y="430555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0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/>
      <p:bldP spid="72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  <p:bldP spid="77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4738455"/>
            <a:ext cx="18286413" cy="35103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/>
          <a:stretch/>
        </p:blipFill>
        <p:spPr>
          <a:xfrm>
            <a:off x="6257085" y="2653497"/>
            <a:ext cx="12029330" cy="20114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95">
            <a:off x="1809687" y="793966"/>
            <a:ext cx="4276222" cy="8867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03395">
            <a:off x="2074879" y="1888337"/>
            <a:ext cx="3756988" cy="667505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6608903" y="3320955"/>
            <a:ext cx="10353563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71803" y="4945872"/>
            <a:ext cx="10401797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7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18950"/>
            <a:ext cx="18286413" cy="90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37637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125549" y="5698971"/>
            <a:ext cx="14035315" cy="51133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176585" y="7518400"/>
            <a:ext cx="11933243" cy="2603501"/>
          </a:xfrm>
          <a:noFill/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373934" y="1282485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87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1"/>
          <a:stretch/>
        </p:blipFill>
        <p:spPr>
          <a:xfrm>
            <a:off x="9330214" y="211792"/>
            <a:ext cx="8970486" cy="2011429"/>
          </a:xfrm>
          <a:prstGeom prst="rect">
            <a:avLst/>
          </a:prstGeom>
        </p:spPr>
      </p:pic>
      <p:sp>
        <p:nvSpPr>
          <p:cNvPr id="2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46221">
            <a:off x="9053316" y="2671008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46221">
            <a:off x="9283474" y="2906178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7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21198624">
            <a:off x="618497" y="1786978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21198624">
            <a:off x="848655" y="2022148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533131" y="4660564"/>
            <a:ext cx="8768499" cy="471035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9671674" y="887141"/>
            <a:ext cx="8424493" cy="915119"/>
          </a:xfrm>
          <a:prstGeom prst="rect">
            <a:avLst/>
          </a:prstGeom>
        </p:spPr>
        <p:txBody>
          <a:bodyPr/>
          <a:lstStyle>
            <a:lvl1pPr algn="l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4763289" y="4895734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472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2668225"/>
            <a:ext cx="18286413" cy="58956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28371" y="5215902"/>
            <a:ext cx="6745229" cy="3077948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232321">
            <a:off x="138901" y="529931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232321">
            <a:off x="351845" y="548829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00048" y="60008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12992" y="78906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586530">
            <a:off x="4605241" y="2292673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586530">
            <a:off x="4818185" y="2481654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992453">
            <a:off x="1864595" y="3607255"/>
            <a:ext cx="5866796" cy="315158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992453">
            <a:off x="2067379" y="3799209"/>
            <a:ext cx="5461228" cy="276767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1" name="テキスト プレースホルダー 23"/>
          <p:cNvSpPr>
            <a:spLocks noGrp="1"/>
          </p:cNvSpPr>
          <p:nvPr>
            <p:ph type="body" sz="quarter" idx="26" hasCustomPrompt="1"/>
          </p:nvPr>
        </p:nvSpPr>
        <p:spPr>
          <a:xfrm rot="21408216">
            <a:off x="4332815" y="6271778"/>
            <a:ext cx="5866796" cy="315158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08216">
            <a:off x="4535599" y="6463732"/>
            <a:ext cx="5461228" cy="276767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6"/>
          <a:stretch/>
        </p:blipFill>
        <p:spPr>
          <a:xfrm>
            <a:off x="7565711" y="290892"/>
            <a:ext cx="10720702" cy="2011429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7917704" y="965039"/>
            <a:ext cx="10097937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33892" y="2758235"/>
            <a:ext cx="6745229" cy="2384710"/>
          </a:xfrm>
          <a:noFill/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3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5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6" grpId="0"/>
      <p:bldP spid="2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581987"/>
            <a:ext cx="18286413" cy="29671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プレースホルダー 23"/>
          <p:cNvSpPr>
            <a:spLocks noGrp="1"/>
          </p:cNvSpPr>
          <p:nvPr>
            <p:ph type="body" sz="quarter" idx="26" hasCustomPrompt="1"/>
          </p:nvPr>
        </p:nvSpPr>
        <p:spPr>
          <a:xfrm rot="21408216">
            <a:off x="11559287" y="309353"/>
            <a:ext cx="6356474" cy="341463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08216">
            <a:off x="11778997" y="517329"/>
            <a:ext cx="5917055" cy="29986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6869289"/>
            <a:ext cx="16457613" cy="1433407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47351" y="8103334"/>
            <a:ext cx="15926249" cy="113632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232321">
            <a:off x="9961217" y="2922150"/>
            <a:ext cx="6639926" cy="356690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232321">
            <a:off x="10185962" y="3146376"/>
            <a:ext cx="6190436" cy="311845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0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88006" y="518988"/>
            <a:ext cx="5524241" cy="296756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308605" y="714763"/>
            <a:ext cx="5083043" cy="257601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2" name="テキスト プレースホルダー 23"/>
          <p:cNvSpPr>
            <a:spLocks noGrp="1"/>
          </p:cNvSpPr>
          <p:nvPr>
            <p:ph type="body" sz="quarter" idx="22" hasCustomPrompt="1"/>
          </p:nvPr>
        </p:nvSpPr>
        <p:spPr>
          <a:xfrm rot="586530">
            <a:off x="1644336" y="2626210"/>
            <a:ext cx="6716821" cy="360820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 rot="586530">
            <a:off x="1858877" y="2828972"/>
            <a:ext cx="6287738" cy="320268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465092">
            <a:off x="5132673" y="646211"/>
            <a:ext cx="7032731" cy="377791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465092">
            <a:off x="5354067" y="865320"/>
            <a:ext cx="6589942" cy="333969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4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4738455"/>
            <a:ext cx="18286413" cy="35103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/>
          <a:stretch/>
        </p:blipFill>
        <p:spPr>
          <a:xfrm>
            <a:off x="6257085" y="2653497"/>
            <a:ext cx="12029330" cy="20114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95">
            <a:off x="1809687" y="793966"/>
            <a:ext cx="4276222" cy="8867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03395">
            <a:off x="2074879" y="1888337"/>
            <a:ext cx="3756988" cy="667505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6608903" y="3320955"/>
            <a:ext cx="10353563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71803" y="4945872"/>
            <a:ext cx="10401797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1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ob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3428722"/>
            <a:ext cx="18286413" cy="49723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3647691" y="1021636"/>
            <a:ext cx="5828396" cy="8240945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 rot="-180000">
            <a:off x="4015206" y="1766192"/>
            <a:ext cx="5097180" cy="67712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7230748" y="908376"/>
            <a:ext cx="11055665" cy="1958681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altLang="ja-JP" dirty="0"/>
              <a:t> 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901065" y="3080512"/>
            <a:ext cx="3015911" cy="6254305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20000">
            <a:off x="1102557" y="3870558"/>
            <a:ext cx="2631755" cy="46904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7524789" y="1623061"/>
            <a:ext cx="10613359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59876" y="3681353"/>
            <a:ext cx="7885223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59876" y="4284568"/>
            <a:ext cx="7885223" cy="15226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059876" y="6016146"/>
            <a:ext cx="7885223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059876" y="6619361"/>
            <a:ext cx="7885223" cy="15226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23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300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593256" y="1183060"/>
            <a:ext cx="7780344" cy="8145905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18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1" y="2443201"/>
            <a:ext cx="8595162" cy="5400599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8913" y="4743500"/>
            <a:ext cx="10287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4693450"/>
            <a:ext cx="18286413" cy="20702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29382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46463" y="4873470"/>
            <a:ext cx="13193486" cy="166518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186722" y="1317309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8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18950"/>
            <a:ext cx="18286413" cy="90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37637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125549" y="5698971"/>
            <a:ext cx="14035315" cy="51133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176585" y="7518400"/>
            <a:ext cx="11933243" cy="2603501"/>
          </a:xfrm>
          <a:noFill/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373934" y="1282485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9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0" y="770484"/>
            <a:ext cx="16246806" cy="6061595"/>
          </a:xfrm>
          <a:prstGeom prst="rect">
            <a:avLst/>
          </a:prstGeom>
        </p:spPr>
      </p:pic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1340724" y="1009843"/>
            <a:ext cx="15739979" cy="558287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5554378"/>
            <a:ext cx="18286413" cy="38645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675464"/>
            <a:ext cx="16696854" cy="1569344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1087311" y="6865374"/>
            <a:ext cx="1611179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7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7258" y="4803967"/>
            <a:ext cx="10287000" cy="800000"/>
          </a:xfrm>
          <a:prstGeom prst="rect">
            <a:avLst/>
          </a:prstGeom>
        </p:spPr>
      </p:pic>
      <p:sp>
        <p:nvSpPr>
          <p:cNvPr id="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348343" y="2906865"/>
            <a:ext cx="8333613" cy="590852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605789" y="2622220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452610" y="2414193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9605789" y="3969637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52610" y="3761610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605789" y="5317054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452610" y="5109027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9605789" y="6664471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452610" y="6456444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3" hasCustomPrompt="1"/>
          </p:nvPr>
        </p:nvSpPr>
        <p:spPr>
          <a:xfrm>
            <a:off x="9611215" y="8011888"/>
            <a:ext cx="774251" cy="77334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458036" y="7803861"/>
            <a:ext cx="7299332" cy="1184565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10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Right 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6329" y="4743500"/>
            <a:ext cx="10287000" cy="800000"/>
          </a:xfrm>
          <a:prstGeom prst="rect">
            <a:avLst/>
          </a:prstGeom>
        </p:spPr>
      </p:pic>
      <p:sp>
        <p:nvSpPr>
          <p:cNvPr id="5" name="正方形/長方形 4"/>
          <p:cNvSpPr/>
          <p:nvPr userDrawn="1"/>
        </p:nvSpPr>
        <p:spPr>
          <a:xfrm>
            <a:off x="8969829" y="0"/>
            <a:ext cx="9316584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25" hasCustomPrompt="1"/>
          </p:nvPr>
        </p:nvSpPr>
        <p:spPr>
          <a:xfrm>
            <a:off x="469723" y="2365375"/>
            <a:ext cx="7899164" cy="7475538"/>
          </a:xfrm>
          <a:solidFill>
            <a:schemeClr val="tx1">
              <a:alpha val="3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1" name="正方形/長方形 20"/>
          <p:cNvSpPr/>
          <p:nvPr userDrawn="1"/>
        </p:nvSpPr>
        <p:spPr>
          <a:xfrm rot="-180000">
            <a:off x="8585204" y="2515722"/>
            <a:ext cx="7076948" cy="7920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373466" y="3646317"/>
            <a:ext cx="8188820" cy="2087207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8720219" y="2470718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 rot="-180000">
            <a:off x="8585204" y="6162039"/>
            <a:ext cx="7076948" cy="7920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373466" y="7292634"/>
            <a:ext cx="8188820" cy="2087207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-180000">
            <a:off x="8720219" y="6117035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4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3" grpId="0" animBg="1"/>
      <p:bldP spid="21" grpId="0" animBg="1"/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92553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92553" y="6859353"/>
            <a:ext cx="4839432" cy="3427647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735932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2079311" y="0"/>
            <a:ext cx="4839432" cy="10287000"/>
          </a:xfrm>
          <a:solidFill>
            <a:schemeClr val="tx1">
              <a:lumMod val="95000"/>
              <a:alpha val="42000"/>
            </a:schemeClr>
          </a:solidFill>
          <a:effectLst>
            <a:outerShdw blurRad="50800" dist="1270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35932" y="6865257"/>
            <a:ext cx="4839432" cy="3421743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7" hasCustomPrompt="1"/>
          </p:nvPr>
        </p:nvSpPr>
        <p:spPr>
          <a:xfrm>
            <a:off x="12079311" y="6865257"/>
            <a:ext cx="4839432" cy="3421743"/>
          </a:xfrm>
          <a:solidFill>
            <a:srgbClr val="F8F8F8">
              <a:alpha val="7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27" hasCustomPrompt="1"/>
          </p:nvPr>
        </p:nvSpPr>
        <p:spPr>
          <a:xfrm>
            <a:off x="3068073" y="6109253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3411485" y="645313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8" hasCustomPrompt="1"/>
          </p:nvPr>
        </p:nvSpPr>
        <p:spPr>
          <a:xfrm>
            <a:off x="8411452" y="6115157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54864" y="645904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30" hasCustomPrompt="1"/>
          </p:nvPr>
        </p:nvSpPr>
        <p:spPr>
          <a:xfrm>
            <a:off x="13754831" y="6115157"/>
            <a:ext cx="1488392" cy="14883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4098243" y="645904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600141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6942219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285598" y="7675464"/>
            <a:ext cx="4426857" cy="2295850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25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5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2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4933966"/>
            <a:ext cx="18286413" cy="36896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6815" y="5232893"/>
            <a:ext cx="7666785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"/>
          <a:stretch>
            <a:fillRect/>
          </a:stretch>
        </p:blipFill>
        <p:spPr>
          <a:xfrm rot="-180000">
            <a:off x="702993" y="-231949"/>
            <a:ext cx="8611959" cy="9621181"/>
          </a:xfrm>
          <a:custGeom>
            <a:avLst/>
            <a:gdLst>
              <a:gd name="connsiteX0" fmla="*/ 0 w 8611959"/>
              <a:gd name="connsiteY0" fmla="*/ 0 h 9621181"/>
              <a:gd name="connsiteX1" fmla="*/ 8611959 w 8611959"/>
              <a:gd name="connsiteY1" fmla="*/ 451334 h 9621181"/>
              <a:gd name="connsiteX2" fmla="*/ 8611958 w 8611959"/>
              <a:gd name="connsiteY2" fmla="*/ 9621181 h 9621181"/>
              <a:gd name="connsiteX3" fmla="*/ 0 w 8611959"/>
              <a:gd name="connsiteY3" fmla="*/ 9621181 h 962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1959" h="9621181">
                <a:moveTo>
                  <a:pt x="0" y="0"/>
                </a:moveTo>
                <a:lnTo>
                  <a:pt x="8611959" y="451334"/>
                </a:lnTo>
                <a:lnTo>
                  <a:pt x="8611958" y="9621181"/>
                </a:lnTo>
                <a:lnTo>
                  <a:pt x="0" y="9621181"/>
                </a:lnTo>
                <a:close/>
              </a:path>
            </a:pathLst>
          </a:custGeom>
        </p:spPr>
      </p:pic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 rot="-180000">
            <a:off x="955850" y="-218306"/>
            <a:ext cx="8097837" cy="9342998"/>
          </a:xfrm>
          <a:custGeom>
            <a:avLst/>
            <a:gdLst>
              <a:gd name="connsiteX0" fmla="*/ 0 w 8097837"/>
              <a:gd name="connsiteY0" fmla="*/ 0 h 9342998"/>
              <a:gd name="connsiteX1" fmla="*/ 8097837 w 8097837"/>
              <a:gd name="connsiteY1" fmla="*/ 424390 h 9342998"/>
              <a:gd name="connsiteX2" fmla="*/ 8097837 w 8097837"/>
              <a:gd name="connsiteY2" fmla="*/ 9342998 h 9342998"/>
              <a:gd name="connsiteX3" fmla="*/ 0 w 8097837"/>
              <a:gd name="connsiteY3" fmla="*/ 9342998 h 93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7837" h="9342998">
                <a:moveTo>
                  <a:pt x="0" y="0"/>
                </a:moveTo>
                <a:lnTo>
                  <a:pt x="8097837" y="424390"/>
                </a:lnTo>
                <a:lnTo>
                  <a:pt x="8097837" y="9342998"/>
                </a:lnTo>
                <a:lnTo>
                  <a:pt x="0" y="93429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>
          <a:xfrm>
            <a:off x="9370318" y="2430365"/>
            <a:ext cx="8917682" cy="2011429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9723490" y="3149508"/>
            <a:ext cx="8378425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95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 userDrawn="1"/>
        </p:nvCxnSpPr>
        <p:spPr>
          <a:xfrm flipV="1">
            <a:off x="-319314" y="43365"/>
            <a:ext cx="18966849" cy="10327402"/>
          </a:xfrm>
          <a:prstGeom prst="line">
            <a:avLst/>
          </a:prstGeom>
          <a:ln w="1524000"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-1109046" y="-552450"/>
            <a:ext cx="20886875" cy="11372851"/>
          </a:xfrm>
          <a:prstGeom prst="line">
            <a:avLst/>
          </a:prstGeom>
          <a:ln w="254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 32"/>
          <p:cNvSpPr/>
          <p:nvPr userDrawn="1"/>
        </p:nvSpPr>
        <p:spPr>
          <a:xfrm>
            <a:off x="344018" y="4913606"/>
            <a:ext cx="5399807" cy="2503103"/>
          </a:xfrm>
          <a:custGeom>
            <a:avLst/>
            <a:gdLst>
              <a:gd name="connsiteX0" fmla="*/ 0 w 5399807"/>
              <a:gd name="connsiteY0" fmla="*/ 0 h 2503103"/>
              <a:gd name="connsiteX1" fmla="*/ 5399807 w 5399807"/>
              <a:gd name="connsiteY1" fmla="*/ 0 h 2503103"/>
              <a:gd name="connsiteX2" fmla="*/ 5399807 w 5399807"/>
              <a:gd name="connsiteY2" fmla="*/ 2262444 h 2503103"/>
              <a:gd name="connsiteX3" fmla="*/ 3321065 w 5399807"/>
              <a:gd name="connsiteY3" fmla="*/ 2262444 h 2503103"/>
              <a:gd name="connsiteX4" fmla="*/ 3181482 w 5399807"/>
              <a:gd name="connsiteY4" fmla="*/ 2503103 h 2503103"/>
              <a:gd name="connsiteX5" fmla="*/ 3041901 w 5399807"/>
              <a:gd name="connsiteY5" fmla="*/ 2262444 h 2503103"/>
              <a:gd name="connsiteX6" fmla="*/ 0 w 5399807"/>
              <a:gd name="connsiteY6" fmla="*/ 2262444 h 25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9807" h="2503103">
                <a:moveTo>
                  <a:pt x="0" y="0"/>
                </a:moveTo>
                <a:lnTo>
                  <a:pt x="5399807" y="0"/>
                </a:lnTo>
                <a:lnTo>
                  <a:pt x="5399807" y="2262444"/>
                </a:lnTo>
                <a:lnTo>
                  <a:pt x="3321065" y="2262444"/>
                </a:lnTo>
                <a:lnTo>
                  <a:pt x="3181482" y="2503103"/>
                </a:lnTo>
                <a:lnTo>
                  <a:pt x="3041901" y="2262444"/>
                </a:lnTo>
                <a:lnTo>
                  <a:pt x="0" y="2262444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5" name="フリーフォーム 34"/>
          <p:cNvSpPr/>
          <p:nvPr userDrawn="1"/>
        </p:nvSpPr>
        <p:spPr>
          <a:xfrm rot="5400000" flipH="1">
            <a:off x="5960183" y="565306"/>
            <a:ext cx="2262445" cy="5640465"/>
          </a:xfrm>
          <a:custGeom>
            <a:avLst/>
            <a:gdLst>
              <a:gd name="connsiteX0" fmla="*/ 2262445 w 2262445"/>
              <a:gd name="connsiteY0" fmla="*/ 5640465 h 5640465"/>
              <a:gd name="connsiteX1" fmla="*/ 2262445 w 2262445"/>
              <a:gd name="connsiteY1" fmla="*/ 240658 h 5640465"/>
              <a:gd name="connsiteX2" fmla="*/ 843910 w 2262445"/>
              <a:gd name="connsiteY2" fmla="*/ 240658 h 5640465"/>
              <a:gd name="connsiteX3" fmla="*/ 704329 w 2262445"/>
              <a:gd name="connsiteY3" fmla="*/ 0 h 5640465"/>
              <a:gd name="connsiteX4" fmla="*/ 564747 w 2262445"/>
              <a:gd name="connsiteY4" fmla="*/ 240658 h 5640465"/>
              <a:gd name="connsiteX5" fmla="*/ 0 w 2262445"/>
              <a:gd name="connsiteY5" fmla="*/ 240658 h 5640465"/>
              <a:gd name="connsiteX6" fmla="*/ 0 w 2262445"/>
              <a:gd name="connsiteY6" fmla="*/ 5640465 h 564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2445" h="5640465">
                <a:moveTo>
                  <a:pt x="2262445" y="5640465"/>
                </a:moveTo>
                <a:lnTo>
                  <a:pt x="2262445" y="240658"/>
                </a:lnTo>
                <a:lnTo>
                  <a:pt x="843910" y="240658"/>
                </a:lnTo>
                <a:lnTo>
                  <a:pt x="704329" y="0"/>
                </a:lnTo>
                <a:lnTo>
                  <a:pt x="564747" y="240658"/>
                </a:lnTo>
                <a:lnTo>
                  <a:pt x="0" y="240658"/>
                </a:lnTo>
                <a:lnTo>
                  <a:pt x="0" y="564046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34" name="フリーフォーム 33"/>
          <p:cNvSpPr/>
          <p:nvPr userDrawn="1"/>
        </p:nvSpPr>
        <p:spPr>
          <a:xfrm rot="5400000" flipH="1" flipV="1">
            <a:off x="10162879" y="4848260"/>
            <a:ext cx="2262445" cy="5639094"/>
          </a:xfrm>
          <a:custGeom>
            <a:avLst/>
            <a:gdLst>
              <a:gd name="connsiteX0" fmla="*/ 2262445 w 2262445"/>
              <a:gd name="connsiteY0" fmla="*/ 239287 h 5639094"/>
              <a:gd name="connsiteX1" fmla="*/ 2262445 w 2262445"/>
              <a:gd name="connsiteY1" fmla="*/ 5639094 h 5639094"/>
              <a:gd name="connsiteX2" fmla="*/ 0 w 2262445"/>
              <a:gd name="connsiteY2" fmla="*/ 5639094 h 5639094"/>
              <a:gd name="connsiteX3" fmla="*/ 0 w 2262445"/>
              <a:gd name="connsiteY3" fmla="*/ 239287 h 5639094"/>
              <a:gd name="connsiteX4" fmla="*/ 1741580 w 2262445"/>
              <a:gd name="connsiteY4" fmla="*/ 239287 h 5639094"/>
              <a:gd name="connsiteX5" fmla="*/ 1880366 w 2262445"/>
              <a:gd name="connsiteY5" fmla="*/ 0 h 5639094"/>
              <a:gd name="connsiteX6" fmla="*/ 2019152 w 2262445"/>
              <a:gd name="connsiteY6" fmla="*/ 239287 h 5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2445" h="5639094">
                <a:moveTo>
                  <a:pt x="2262445" y="239287"/>
                </a:moveTo>
                <a:lnTo>
                  <a:pt x="2262445" y="5639094"/>
                </a:lnTo>
                <a:lnTo>
                  <a:pt x="0" y="5639094"/>
                </a:lnTo>
                <a:lnTo>
                  <a:pt x="0" y="239287"/>
                </a:lnTo>
                <a:lnTo>
                  <a:pt x="1741580" y="239287"/>
                </a:lnTo>
                <a:lnTo>
                  <a:pt x="1880366" y="0"/>
                </a:lnTo>
                <a:lnTo>
                  <a:pt x="2019152" y="239287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36" name="フリーフォーム 35"/>
          <p:cNvSpPr/>
          <p:nvPr userDrawn="1"/>
        </p:nvSpPr>
        <p:spPr>
          <a:xfrm>
            <a:off x="12394629" y="3551340"/>
            <a:ext cx="5399807" cy="2503104"/>
          </a:xfrm>
          <a:custGeom>
            <a:avLst/>
            <a:gdLst>
              <a:gd name="connsiteX0" fmla="*/ 2177346 w 5399807"/>
              <a:gd name="connsiteY0" fmla="*/ 0 h 2503104"/>
              <a:gd name="connsiteX1" fmla="*/ 2316929 w 5399807"/>
              <a:gd name="connsiteY1" fmla="*/ 240660 h 2503104"/>
              <a:gd name="connsiteX2" fmla="*/ 5399807 w 5399807"/>
              <a:gd name="connsiteY2" fmla="*/ 240660 h 2503104"/>
              <a:gd name="connsiteX3" fmla="*/ 5399807 w 5399807"/>
              <a:gd name="connsiteY3" fmla="*/ 2503104 h 2503104"/>
              <a:gd name="connsiteX4" fmla="*/ 0 w 5399807"/>
              <a:gd name="connsiteY4" fmla="*/ 2503104 h 2503104"/>
              <a:gd name="connsiteX5" fmla="*/ 0 w 5399807"/>
              <a:gd name="connsiteY5" fmla="*/ 240660 h 2503104"/>
              <a:gd name="connsiteX6" fmla="*/ 2037764 w 5399807"/>
              <a:gd name="connsiteY6" fmla="*/ 240660 h 250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9807" h="2503104">
                <a:moveTo>
                  <a:pt x="2177346" y="0"/>
                </a:moveTo>
                <a:lnTo>
                  <a:pt x="2316929" y="240660"/>
                </a:lnTo>
                <a:lnTo>
                  <a:pt x="5399807" y="240660"/>
                </a:lnTo>
                <a:lnTo>
                  <a:pt x="5399807" y="2503104"/>
                </a:lnTo>
                <a:lnTo>
                  <a:pt x="0" y="2503104"/>
                </a:lnTo>
                <a:lnTo>
                  <a:pt x="0" y="240660"/>
                </a:lnTo>
                <a:lnTo>
                  <a:pt x="2037764" y="24066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692">
            <a:off x="3120285" y="7261545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7355128" y="6050513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9692">
            <a:off x="10305058" y="3012215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>
            <a:off x="14395724" y="2272521"/>
            <a:ext cx="631669" cy="14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プレースホルダー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0897" y="4944329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0897" y="5588772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15" name="テキスト プレースホルダー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18052" y="2285039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18052" y="2929482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60720" y="656730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960720" y="7211751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23" name="テキスト プレースホルダー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641508" y="3822723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641508" y="4467166"/>
            <a:ext cx="4906048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27" name="図 2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>
          <a:xfrm>
            <a:off x="9370318" y="33336"/>
            <a:ext cx="8917682" cy="2011429"/>
          </a:xfrm>
          <a:prstGeom prst="rect">
            <a:avLst/>
          </a:prstGeom>
        </p:spPr>
      </p:pic>
      <p:sp>
        <p:nvSpPr>
          <p:cNvPr id="28" name="タイトル 1"/>
          <p:cNvSpPr>
            <a:spLocks noGrp="1"/>
          </p:cNvSpPr>
          <p:nvPr userDrawn="1">
            <p:ph type="title" hasCustomPrompt="1"/>
          </p:nvPr>
        </p:nvSpPr>
        <p:spPr>
          <a:xfrm rot="21420000">
            <a:off x="9807898" y="752479"/>
            <a:ext cx="8378425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8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60" y="1659857"/>
            <a:ext cx="2738925" cy="3158829"/>
          </a:xfrm>
          <a:prstGeom prst="rect">
            <a:avLst/>
          </a:prstGeom>
        </p:spPr>
      </p:pic>
      <p:sp>
        <p:nvSpPr>
          <p:cNvPr id="27" name="正方形/長方形 26"/>
          <p:cNvSpPr/>
          <p:nvPr userDrawn="1"/>
        </p:nvSpPr>
        <p:spPr>
          <a:xfrm>
            <a:off x="-1" y="4898969"/>
            <a:ext cx="5067063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0" y="2519036"/>
            <a:ext cx="6438556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7287349"/>
            <a:ext cx="6438556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3241757" y="4898969"/>
            <a:ext cx="5046243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1865253" y="7287349"/>
            <a:ext cx="6422747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1869064" y="2504185"/>
            <a:ext cx="6422747" cy="14581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22" y="4046072"/>
            <a:ext cx="2738925" cy="315882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37" y="6432289"/>
            <a:ext cx="2738925" cy="31588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27" y="6432289"/>
            <a:ext cx="2738925" cy="315882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35" y="1672563"/>
            <a:ext cx="2738925" cy="315882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00" y="4046072"/>
            <a:ext cx="2738925" cy="31588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六角形 5"/>
          <p:cNvSpPr/>
          <p:nvPr userDrawn="1"/>
        </p:nvSpPr>
        <p:spPr>
          <a:xfrm rot="5400000">
            <a:off x="7638626" y="4310851"/>
            <a:ext cx="3040004" cy="2620693"/>
          </a:xfrm>
          <a:prstGeom prst="hexagon">
            <a:avLst>
              <a:gd name="adj" fmla="val 30273"/>
              <a:gd name="vf" fmla="val 11547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855538" y="4889182"/>
            <a:ext cx="2613438" cy="144721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0141538" y="2623380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4629" y="3494211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33" hasCustomPrompt="1"/>
          </p:nvPr>
        </p:nvSpPr>
        <p:spPr>
          <a:xfrm>
            <a:off x="11523416" y="4959742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56507" y="5830573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0131658" y="729929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264749" y="8170127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7345240" y="7299296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6478331" y="8170127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5982636" y="4973248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5115727" y="5844079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7359754" y="2644651"/>
            <a:ext cx="801568" cy="8006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492845" y="3515482"/>
            <a:ext cx="2541821" cy="568893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955498" y="2519036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3337376" y="4891155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4" hasCustomPrompt="1"/>
          </p:nvPr>
        </p:nvSpPr>
        <p:spPr>
          <a:xfrm>
            <a:off x="11955498" y="7302201"/>
            <a:ext cx="4692390" cy="1443263"/>
          </a:xfrm>
          <a:noFill/>
        </p:spPr>
        <p:txBody>
          <a:bodyPr anchor="ctr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628619" y="7287349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46" hasCustomPrompt="1"/>
          </p:nvPr>
        </p:nvSpPr>
        <p:spPr>
          <a:xfrm>
            <a:off x="272835" y="4913821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47" hasCustomPrompt="1"/>
          </p:nvPr>
        </p:nvSpPr>
        <p:spPr>
          <a:xfrm>
            <a:off x="1649156" y="2519036"/>
            <a:ext cx="4692390" cy="1443263"/>
          </a:xfrm>
          <a:noFill/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-7323" y="540159"/>
            <a:ext cx="11482903" cy="1998000"/>
          </a:xfrm>
          <a:blipFill>
            <a:blip r:embed="rId4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494590" y="730993"/>
            <a:ext cx="10726897" cy="1231200"/>
          </a:xfrm>
          <a:prstGeom prst="rect">
            <a:avLst/>
          </a:prstGeom>
        </p:spPr>
        <p:txBody>
          <a:bodyPr anchor="ctr"/>
          <a:lstStyle>
            <a:lvl1pPr algn="r">
              <a:defRPr spc="1000" baseline="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5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5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75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25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750"/>
                            </p:stCondLst>
                            <p:childTnLst>
                              <p:par>
                                <p:cTn id="1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250"/>
                            </p:stCondLst>
                            <p:childTnLst>
                              <p:par>
                                <p:cTn id="1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75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6" grpId="0" animBg="1"/>
      <p:bldP spid="23" grpId="0" animBg="1"/>
      <p:bldP spid="24" grpId="0" animBg="1"/>
      <p:bldP spid="16" grpId="0" animBg="1"/>
      <p:bldP spid="6" grpId="0" animBg="1"/>
      <p:bldP spid="1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86412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502246" y="7843800"/>
            <a:ext cx="1727646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8029" y="7483760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7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573194"/>
            <a:ext cx="18286413" cy="323556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971403" y="3685734"/>
            <a:ext cx="12343607" cy="2996419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1649" flipH="1">
            <a:off x="2854973" y="2368931"/>
            <a:ext cx="460258" cy="8472928"/>
          </a:xfrm>
          <a:prstGeom prst="rect">
            <a:avLst/>
          </a:prstGeom>
          <a:effectLst>
            <a:outerShdw blurRad="215900" dist="139700" dir="126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184">
            <a:off x="15047782" y="987296"/>
            <a:ext cx="1835637" cy="2246350"/>
          </a:xfrm>
          <a:prstGeom prst="rect">
            <a:avLst/>
          </a:prstGeom>
          <a:effectLst>
            <a:outerShdw blurRad="203200" dist="101600" dir="144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3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3630566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45632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877445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6171612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877445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200237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315303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7116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1674758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47116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3607591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22657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854470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6015588" y="5979917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854470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9177262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292328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24141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11568427" y="5983536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4141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005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463445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8" y="4017945"/>
            <a:ext cx="1233639" cy="1233639"/>
          </a:xfrm>
          <a:prstGeom prst="rect">
            <a:avLst/>
          </a:prstGeom>
        </p:spPr>
      </p:pic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20962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53455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839322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3927279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2" y="4017945"/>
            <a:ext cx="1233639" cy="1233639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84796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7289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303156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7391113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06" y="4017646"/>
            <a:ext cx="1233639" cy="1233639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48630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481123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766990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 userDrawn="1"/>
        </p:nvSpPr>
        <p:spPr>
          <a:xfrm>
            <a:off x="10854947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3" name="図 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540" y="4017646"/>
            <a:ext cx="1233639" cy="1233639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12464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44957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12230824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4318782" y="467137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図 7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75" y="4015885"/>
            <a:ext cx="1233639" cy="1233639"/>
          </a:xfrm>
          <a:prstGeom prst="rect">
            <a:avLst/>
          </a:prstGeom>
        </p:spPr>
      </p:pic>
      <p:sp>
        <p:nvSpPr>
          <p:cNvPr id="7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476299" y="536022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408792" y="256101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694659" y="430555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5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/>
      <p:bldP spid="72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  <p:bldP spid="77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5832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991992" y="3230429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817281" y="3261215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2346" y="4391810"/>
            <a:ext cx="6851923" cy="341545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952296" y="3216211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 rot="21600000">
            <a:off x="9728271" y="3230430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 rot="-180000">
            <a:off x="9553560" y="3261216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8625" y="4391811"/>
            <a:ext cx="6851923" cy="341545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9688575" y="3216212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3118275"/>
            <a:ext cx="18286413" cy="47255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582366" y="4405812"/>
            <a:ext cx="15049672" cy="3077948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2366" y="3469708"/>
            <a:ext cx="15049672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6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991992" y="3230429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817281" y="3261215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952296" y="3216211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 rot="21600000">
            <a:off x="9728271" y="3230430"/>
            <a:ext cx="7611154" cy="49284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 rot="-180000">
            <a:off x="9553560" y="3261216"/>
            <a:ext cx="7076948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9688575" y="3216212"/>
            <a:ext cx="6851923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2346" y="4374859"/>
            <a:ext cx="6851923" cy="3432402"/>
          </a:xfrm>
          <a:noFill/>
        </p:spPr>
        <p:txBody>
          <a:bodyPr anchor="t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720000" indent="-360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baseline="0">
                <a:solidFill>
                  <a:srgbClr val="51515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2pPr>
          </a:lstStyle>
          <a:p>
            <a:pPr lvl="0"/>
            <a:r>
              <a:rPr kumimoji="1" lang="en-US" altLang="ja-JP" dirty="0"/>
              <a:t>TEXT HERE</a:t>
            </a:r>
          </a:p>
          <a:p>
            <a:pPr lvl="1"/>
            <a:r>
              <a:rPr kumimoji="1" lang="en-US" altLang="ja-JP" dirty="0"/>
              <a:t>Level 2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07885" y="4374859"/>
            <a:ext cx="6851923" cy="3432402"/>
          </a:xfrm>
          <a:noFill/>
        </p:spPr>
        <p:txBody>
          <a:bodyPr anchor="t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720000" indent="-360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baseline="0">
                <a:solidFill>
                  <a:srgbClr val="51515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2pPr>
          </a:lstStyle>
          <a:p>
            <a:pPr lvl="0"/>
            <a:r>
              <a:rPr kumimoji="1" lang="en-US" altLang="ja-JP" dirty="0"/>
              <a:t>TEXT HERE</a:t>
            </a:r>
          </a:p>
          <a:p>
            <a:pPr lvl="1"/>
            <a:r>
              <a:rPr kumimoji="1" lang="en-US" altLang="ja-JP" dirty="0"/>
              <a:t>Level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57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 rot="21600000">
            <a:off x="706187" y="3207022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 rot="-180000">
            <a:off x="531477" y="3249006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51822" y="4392133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666491" y="3204002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 rot="21600000">
            <a:off x="6442906" y="3208285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 rot="-180000">
            <a:off x="6268196" y="3250269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588541" y="4393396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-180000">
            <a:off x="6403210" y="3205265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 rot="21600000">
            <a:off x="12179624" y="3208285"/>
            <a:ext cx="5405249" cy="53568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 rot="-180000">
            <a:off x="12004914" y="3250269"/>
            <a:ext cx="5225890" cy="7920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325259" y="4393396"/>
            <a:ext cx="5040559" cy="3946722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-180000">
            <a:off x="12139928" y="3205265"/>
            <a:ext cx="5000865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0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0" y="2983260"/>
            <a:ext cx="18286413" cy="571563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3364413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12636" y="336146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079189" y="3571539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012636" y="3964676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8" y="5201954"/>
            <a:ext cx="1169674" cy="1169674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12636" y="5199002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3079188" y="5409080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2636" y="5802217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7029100"/>
            <a:ext cx="1169674" cy="1169674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012636" y="702614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3079189" y="7236226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012636" y="7629363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3382566"/>
            <a:ext cx="1169674" cy="1169674"/>
          </a:xfrm>
          <a:prstGeom prst="rect">
            <a:avLst/>
          </a:prstGeom>
        </p:spPr>
      </p:pic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15442" y="3379614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9681995" y="3589692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15442" y="3982829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4" y="5220107"/>
            <a:ext cx="1169674" cy="1169674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15442" y="5217155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681994" y="5427233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15442" y="5820370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7047253"/>
            <a:ext cx="1169674" cy="1169674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615442" y="704430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681995" y="7254379"/>
            <a:ext cx="47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15442" y="7647516"/>
            <a:ext cx="4906048" cy="601329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517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0" y="2815771"/>
            <a:ext cx="18286413" cy="618308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3364413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12636" y="336146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012636" y="3964676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8" y="5201954"/>
            <a:ext cx="1169674" cy="1169674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12636" y="5199002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2636" y="5802217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9" y="7029100"/>
            <a:ext cx="1169674" cy="1169674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012636" y="7026148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012636" y="7629363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3382566"/>
            <a:ext cx="1169674" cy="1169674"/>
          </a:xfrm>
          <a:prstGeom prst="rect">
            <a:avLst/>
          </a:prstGeom>
        </p:spPr>
      </p:pic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15442" y="3379614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15442" y="3982829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4" y="5220107"/>
            <a:ext cx="1169674" cy="1169674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15442" y="5217155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15442" y="5820370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05" y="7047253"/>
            <a:ext cx="1169674" cy="1169674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615442" y="7044301"/>
            <a:ext cx="4906048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15442" y="7647516"/>
            <a:ext cx="4906048" cy="927082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2994600" y="36194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2994600" y="5459640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2994600" y="7286786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4073" y="36194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594073" y="5459640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9594073" y="7286786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5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75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2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49" grpId="0"/>
      <p:bldP spid="51" grpId="0"/>
      <p:bldP spid="5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286412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2712946" y="7888805"/>
            <a:ext cx="1520623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12945" y="7528765"/>
            <a:ext cx="14740451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6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 rot="21600000">
            <a:off x="952296" y="7483759"/>
            <a:ext cx="1575175" cy="157332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9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885261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000327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32140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426307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132140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54932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8569998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1811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8929453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701811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2024319" y="355028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3" name="図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4139385" y="2743037"/>
            <a:ext cx="1169674" cy="1169674"/>
          </a:xfrm>
          <a:prstGeom prst="rect">
            <a:avLst/>
          </a:prstGeom>
        </p:spPr>
      </p:pic>
      <p:sp>
        <p:nvSpPr>
          <p:cNvPr id="5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71198" y="392848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4432316" y="2950163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198" y="453170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862286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2977352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9165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3253451" y="5979917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9165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431957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8547023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78836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8889647" y="5983536"/>
            <a:ext cx="484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78836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7" name="正方形/長方形 66"/>
          <p:cNvSpPr/>
          <p:nvPr userDrawn="1"/>
        </p:nvSpPr>
        <p:spPr>
          <a:xfrm>
            <a:off x="12001344" y="658004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4116410" y="5772790"/>
            <a:ext cx="1169674" cy="1169674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248223" y="695824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0" name="テキスト ボックス 69"/>
          <p:cNvSpPr txBox="1"/>
          <p:nvPr userDrawn="1"/>
        </p:nvSpPr>
        <p:spPr>
          <a:xfrm>
            <a:off x="14392509" y="5979916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VI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248223" y="756145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975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3630566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45632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877445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6171612" y="2950164"/>
            <a:ext cx="31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877445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200237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315303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7116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1674758" y="2953783"/>
            <a:ext cx="450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47116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3607591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22657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854470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6015588" y="5979917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854470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9177262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292328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24141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11568427" y="5983536"/>
            <a:ext cx="61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4141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889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463445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8" y="4017945"/>
            <a:ext cx="1233639" cy="1233639"/>
          </a:xfrm>
          <a:prstGeom prst="rect">
            <a:avLst/>
          </a:prstGeom>
        </p:spPr>
      </p:pic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20962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53455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839322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3927279" y="467343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2" y="4017945"/>
            <a:ext cx="1233639" cy="1233639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084796" y="536228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17289" y="256307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303156" y="430761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7391113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8" name="図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06" y="4017646"/>
            <a:ext cx="1233639" cy="1233639"/>
          </a:xfrm>
          <a:prstGeom prst="rect">
            <a:avLst/>
          </a:prstGeom>
        </p:spPr>
      </p:pic>
      <p:sp>
        <p:nvSpPr>
          <p:cNvPr id="6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48630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481123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766990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 userDrawn="1"/>
        </p:nvSpPr>
        <p:spPr>
          <a:xfrm>
            <a:off x="10854947" y="4673133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3" name="図 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540" y="4017646"/>
            <a:ext cx="1233639" cy="1233639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12464" y="5361981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44957" y="2562779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7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12230824" y="4307315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4318782" y="4671372"/>
            <a:ext cx="3375374" cy="2945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図 7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75" y="4015885"/>
            <a:ext cx="1233639" cy="1233639"/>
          </a:xfrm>
          <a:prstGeom prst="rect">
            <a:avLst/>
          </a:prstGeom>
        </p:spPr>
      </p:pic>
      <p:sp>
        <p:nvSpPr>
          <p:cNvPr id="7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476299" y="5360220"/>
            <a:ext cx="3060340" cy="2048044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408792" y="2561018"/>
            <a:ext cx="3195355" cy="1417657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1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694659" y="4305554"/>
            <a:ext cx="655070" cy="6543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1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animBg="1"/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/>
      <p:bldP spid="72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  <p:bldP spid="77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659058"/>
            <a:ext cx="18286413" cy="36896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8351" y="3957985"/>
            <a:ext cx="6925249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1292769" y="3130395"/>
            <a:ext cx="8768499" cy="471035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522927" y="3365565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0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31520" y="5727600"/>
            <a:ext cx="7990450" cy="37680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54300" y="2457375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68323" y="2666543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9999" y="7393750"/>
            <a:ext cx="7187128" cy="1790372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1117459" y="6431673"/>
            <a:ext cx="717474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528324" y="5737428"/>
            <a:ext cx="7990450" cy="37680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9751104" y="2467203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9965127" y="2676371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896803" y="7403578"/>
            <a:ext cx="7187128" cy="1790372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9914263" y="6441501"/>
            <a:ext cx="717474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5728564"/>
            <a:ext cx="18286413" cy="36454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798797"/>
            <a:ext cx="16696854" cy="1575172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848166" y="2062584"/>
            <a:ext cx="8768499" cy="471035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5078324" y="2297754"/>
            <a:ext cx="8308182" cy="42400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960250" y="6757118"/>
            <a:ext cx="887237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04844" y="5604797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29956" y="2900988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642900" y="3089969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6702836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556166" y="5717272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245503" y="5586876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6370615" y="288306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6583559" y="307204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425521" y="6684915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6496825" y="5699351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2203547" y="5575630"/>
            <a:ext cx="5805644" cy="3330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392017">
            <a:off x="12328659" y="287182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392017">
            <a:off x="12541603" y="306080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383565" y="6673669"/>
            <a:ext cx="5355595" cy="200730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 rot="21420000">
            <a:off x="12454869" y="5688105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2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429956" y="2135903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642900" y="2324884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556166" y="4952187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23"/>
          <p:cNvSpPr>
            <a:spLocks noGrp="1"/>
          </p:cNvSpPr>
          <p:nvPr>
            <p:ph type="body" sz="quarter" idx="24" hasCustomPrompt="1"/>
          </p:nvPr>
        </p:nvSpPr>
        <p:spPr>
          <a:xfrm rot="21392017">
            <a:off x="6370615" y="2117982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 rot="21392017">
            <a:off x="6583559" y="2306963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 rot="21420000">
            <a:off x="6496825" y="4934266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23"/>
          <p:cNvSpPr>
            <a:spLocks noGrp="1"/>
          </p:cNvSpPr>
          <p:nvPr>
            <p:ph type="body" sz="quarter" idx="28" hasCustomPrompt="1"/>
          </p:nvPr>
        </p:nvSpPr>
        <p:spPr>
          <a:xfrm rot="21392017">
            <a:off x="12328659" y="2106736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9" hasCustomPrompt="1"/>
          </p:nvPr>
        </p:nvSpPr>
        <p:spPr>
          <a:xfrm rot="21392017">
            <a:off x="12541603" y="2295717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 rot="21420000">
            <a:off x="12454869" y="4923020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23"/>
          <p:cNvSpPr>
            <a:spLocks noGrp="1"/>
          </p:cNvSpPr>
          <p:nvPr>
            <p:ph type="body" sz="quarter" idx="32" hasCustomPrompt="1"/>
          </p:nvPr>
        </p:nvSpPr>
        <p:spPr>
          <a:xfrm rot="21392017">
            <a:off x="384951" y="5871318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33" hasCustomPrompt="1"/>
          </p:nvPr>
        </p:nvSpPr>
        <p:spPr>
          <a:xfrm rot="21392017">
            <a:off x="597895" y="6060299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 rot="21420000">
            <a:off x="511161" y="8687602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23"/>
          <p:cNvSpPr>
            <a:spLocks noGrp="1"/>
          </p:cNvSpPr>
          <p:nvPr>
            <p:ph type="body" sz="quarter" idx="35" hasCustomPrompt="1"/>
          </p:nvPr>
        </p:nvSpPr>
        <p:spPr>
          <a:xfrm rot="21392017">
            <a:off x="6325610" y="5853397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8"/>
          <p:cNvSpPr>
            <a:spLocks noGrp="1"/>
          </p:cNvSpPr>
          <p:nvPr>
            <p:ph type="pic" sz="quarter" idx="36" hasCustomPrompt="1"/>
          </p:nvPr>
        </p:nvSpPr>
        <p:spPr>
          <a:xfrm rot="21392017">
            <a:off x="6538554" y="6042378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 rot="21420000">
            <a:off x="6451820" y="8669681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5" name="テキスト プレースホルダー 23"/>
          <p:cNvSpPr>
            <a:spLocks noGrp="1"/>
          </p:cNvSpPr>
          <p:nvPr>
            <p:ph type="body" sz="quarter" idx="38" hasCustomPrompt="1"/>
          </p:nvPr>
        </p:nvSpPr>
        <p:spPr>
          <a:xfrm rot="21392017">
            <a:off x="12283654" y="5842151"/>
            <a:ext cx="5332551" cy="286459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6" name="図プレースホルダー 8"/>
          <p:cNvSpPr>
            <a:spLocks noGrp="1"/>
          </p:cNvSpPr>
          <p:nvPr>
            <p:ph type="pic" sz="quarter" idx="39" hasCustomPrompt="1"/>
          </p:nvPr>
        </p:nvSpPr>
        <p:spPr>
          <a:xfrm rot="21392017">
            <a:off x="12496598" y="6031132"/>
            <a:ext cx="4906663" cy="248663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 rot="21420000">
            <a:off x="12409864" y="8658435"/>
            <a:ext cx="5355595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4513430"/>
            <a:ext cx="18286413" cy="41854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58241" y="5638554"/>
            <a:ext cx="7915359" cy="277845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62327" y="2779906"/>
            <a:ext cx="7968745" cy="428073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85020" y="3000530"/>
            <a:ext cx="7523358" cy="38394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1020142" y="7007341"/>
            <a:ext cx="7915359" cy="108012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54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60287" y="4693450"/>
            <a:ext cx="7915359" cy="855095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88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723900" y="6043599"/>
            <a:ext cx="8051800" cy="346538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97302" y="7618774"/>
            <a:ext cx="7516102" cy="1575176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7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954300" y="2457375"/>
            <a:ext cx="7445007" cy="399938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1168323" y="2666543"/>
            <a:ext cx="7016961" cy="358104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969630" y="6388241"/>
            <a:ext cx="7496149" cy="1080120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54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38616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43" y="3162283"/>
            <a:ext cx="1726963" cy="1726963"/>
          </a:xfrm>
          <a:prstGeom prst="rect">
            <a:avLst/>
          </a:prstGeom>
        </p:spPr>
      </p:pic>
      <p:sp>
        <p:nvSpPr>
          <p:cNvPr id="13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9810592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6444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71" y="3162283"/>
            <a:ext cx="1726963" cy="1726963"/>
          </a:xfrm>
          <a:prstGeom prst="rect">
            <a:avLst/>
          </a:prstGeom>
        </p:spPr>
      </p:pic>
      <p:sp>
        <p:nvSpPr>
          <p:cNvPr id="16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12758420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4834272" y="4840591"/>
            <a:ext cx="283351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28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99" y="3162283"/>
            <a:ext cx="1726963" cy="1726963"/>
          </a:xfrm>
          <a:prstGeom prst="rect">
            <a:avLst/>
          </a:prstGeom>
        </p:spPr>
      </p:pic>
      <p:sp>
        <p:nvSpPr>
          <p:cNvPr id="19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5706248" y="3516232"/>
            <a:ext cx="1020264" cy="1019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 rot="-180000">
            <a:off x="668304" y="555289"/>
            <a:ext cx="17023562" cy="9132506"/>
          </a:xfr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7168725"/>
            <a:ext cx="18286412" cy="219724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2712946" y="7888805"/>
            <a:ext cx="15206235" cy="1260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600" kern="0" spc="1000" baseline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SUBSECTION NAME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12945" y="7528765"/>
            <a:ext cx="14740451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600" baseline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SECTION NUMBER</a:t>
            </a:r>
            <a:endParaRPr kumimoji="1" lang="ja-JP" alt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 rot="21600000">
            <a:off x="952296" y="7483759"/>
            <a:ext cx="1575175" cy="157332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6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8574"/>
            <a:ext cx="18286413" cy="37354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81817" y="2283629"/>
            <a:ext cx="4195318" cy="5089833"/>
          </a:xfrm>
          <a:prstGeom prst="rect">
            <a:avLst/>
          </a:prstGeom>
        </p:spPr>
      </p:pic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20000">
            <a:off x="621205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767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4812298" y="2279466"/>
            <a:ext cx="4195318" cy="5089833"/>
          </a:xfrm>
          <a:prstGeom prst="rect">
            <a:avLst/>
          </a:prstGeom>
        </p:spPr>
      </p:pic>
      <p:sp>
        <p:nvSpPr>
          <p:cNvPr id="26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 rot="21420000">
            <a:off x="5051686" y="2506625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915343" y="8064662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 rot="21420000">
            <a:off x="4907217" y="7274031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9228517" y="2283629"/>
            <a:ext cx="4195318" cy="5089833"/>
          </a:xfrm>
          <a:prstGeom prst="rect">
            <a:avLst/>
          </a:prstGeom>
        </p:spPr>
      </p:pic>
      <p:sp>
        <p:nvSpPr>
          <p:cNvPr id="30" name="図プレースホルダー 8"/>
          <p:cNvSpPr>
            <a:spLocks noGrp="1"/>
          </p:cNvSpPr>
          <p:nvPr>
            <p:ph type="pic" sz="quarter" idx="27" hasCustomPrompt="1"/>
          </p:nvPr>
        </p:nvSpPr>
        <p:spPr>
          <a:xfrm rot="21420000">
            <a:off x="9467905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3315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 rot="21420000">
            <a:off x="93234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3638552" y="2283629"/>
            <a:ext cx="4195318" cy="5089833"/>
          </a:xfrm>
          <a:prstGeom prst="rect">
            <a:avLst/>
          </a:prstGeom>
        </p:spPr>
      </p:pic>
      <p:sp>
        <p:nvSpPr>
          <p:cNvPr id="34" name="図プレースホルダー 8"/>
          <p:cNvSpPr>
            <a:spLocks noGrp="1"/>
          </p:cNvSpPr>
          <p:nvPr>
            <p:ph type="pic" sz="quarter" idx="30" hasCustomPrompt="1"/>
          </p:nvPr>
        </p:nvSpPr>
        <p:spPr>
          <a:xfrm rot="21420000">
            <a:off x="13877940" y="2510788"/>
            <a:ext cx="3716543" cy="463551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3741597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 rot="21420000">
            <a:off x="13733471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2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72276" y="4155046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3" y="3214527"/>
            <a:ext cx="1881038" cy="1881038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9246" y="2427342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9155" y="5136045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999755" y="368169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6442509" y="4155045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6" y="3214526"/>
            <a:ext cx="1881038" cy="1881038"/>
          </a:xfrm>
          <a:prstGeom prst="rect">
            <a:avLst/>
          </a:prstGeom>
        </p:spPr>
      </p:pic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819479" y="2427341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89388" y="5136044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9988" y="3681695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113536" y="4155044"/>
            <a:ext cx="5399807" cy="28786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73" y="3214525"/>
            <a:ext cx="1881038" cy="1881038"/>
          </a:xfrm>
          <a:prstGeom prst="rect">
            <a:avLst/>
          </a:prstGeom>
        </p:spPr>
      </p:pic>
      <p:sp>
        <p:nvSpPr>
          <p:cNvPr id="2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490506" y="2427340"/>
            <a:ext cx="4573540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60415" y="5136043"/>
            <a:ext cx="4906048" cy="17176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>
            <a:off x="14341015" y="3681694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0" y="7393750"/>
            <a:ext cx="18286413" cy="20702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447351" y="7573770"/>
            <a:ext cx="15926249" cy="166518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1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20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animBg="1"/>
      <p:bldP spid="29" grpId="0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916327" y="2622142"/>
            <a:ext cx="6922171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822616" y="2308185"/>
            <a:ext cx="1584791" cy="1584791"/>
          </a:xfrm>
          <a:prstGeom prst="rect">
            <a:avLst/>
          </a:prstGeom>
        </p:spPr>
      </p:pic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498854" y="2877969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497795" y="3553044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 rot="21600000">
            <a:off x="1185984" y="2672057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542335" y="2637425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448624" y="2323466"/>
            <a:ext cx="1584791" cy="1584791"/>
          </a:xfrm>
          <a:prstGeom prst="rect">
            <a:avLst/>
          </a:prstGeom>
        </p:spPr>
      </p:pic>
      <p:sp>
        <p:nvSpPr>
          <p:cNvPr id="1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24862" y="2893250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23803" y="3568325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 rot="21600000">
            <a:off x="9811992" y="2687338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16327" y="6237825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822616" y="5923866"/>
            <a:ext cx="1584791" cy="1584791"/>
          </a:xfrm>
          <a:prstGeom prst="rect">
            <a:avLst/>
          </a:prstGeom>
        </p:spPr>
      </p:pic>
      <p:sp>
        <p:nvSpPr>
          <p:cNvPr id="1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498854" y="6493650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2497795" y="7168725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 rot="21600000">
            <a:off x="1185984" y="6287738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0542335" y="6253106"/>
            <a:ext cx="6922171" cy="32073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9448624" y="5939147"/>
            <a:ext cx="1584791" cy="1584791"/>
          </a:xfrm>
          <a:prstGeom prst="rect">
            <a:avLst/>
          </a:prstGeom>
        </p:spPr>
      </p:pic>
      <p:sp>
        <p:nvSpPr>
          <p:cNvPr id="2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24862" y="6508931"/>
            <a:ext cx="60292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23803" y="7184006"/>
            <a:ext cx="6009930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 rot="21600000">
            <a:off x="9811992" y="6303019"/>
            <a:ext cx="858055" cy="8570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0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" y="3298295"/>
            <a:ext cx="3588452" cy="1692813"/>
          </a:xfrm>
          <a:prstGeom prst="rect">
            <a:avLst/>
          </a:prstGeom>
        </p:spPr>
      </p:pic>
      <p:sp>
        <p:nvSpPr>
          <p:cNvPr id="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16904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9225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549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496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40" y="3298295"/>
            <a:ext cx="3588452" cy="1692813"/>
          </a:xfrm>
          <a:prstGeom prst="rect">
            <a:avLst/>
          </a:prstGeom>
        </p:spPr>
      </p:pic>
      <p:sp>
        <p:nvSpPr>
          <p:cNvPr id="2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648952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491273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597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11544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20" y="3298295"/>
            <a:ext cx="3588452" cy="1692813"/>
          </a:xfrm>
          <a:prstGeom prst="rect">
            <a:avLst/>
          </a:prstGeom>
        </p:spPr>
      </p:pic>
      <p:sp>
        <p:nvSpPr>
          <p:cNvPr id="32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81000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23321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43645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3592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700" y="3298295"/>
            <a:ext cx="3588452" cy="1692813"/>
          </a:xfrm>
          <a:prstGeom prst="rect">
            <a:avLst/>
          </a:prstGeom>
        </p:spPr>
      </p:pic>
      <p:sp>
        <p:nvSpPr>
          <p:cNvPr id="37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5130482" y="3651836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3553696" y="5143500"/>
            <a:ext cx="4140460" cy="32073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37" y="5399327"/>
            <a:ext cx="3733979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756407" y="6074402"/>
            <a:ext cx="3735038" cy="1995501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272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750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5554378"/>
            <a:ext cx="18286413" cy="38645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849632"/>
            <a:ext cx="16696854" cy="1350149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600000">
            <a:off x="1087311" y="7039542"/>
            <a:ext cx="16111790" cy="855095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4000" spc="3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1" y="2371724"/>
            <a:ext cx="16189717" cy="4634523"/>
          </a:xfrm>
          <a:prstGeom prst="rect">
            <a:avLst/>
          </a:prstGeom>
        </p:spPr>
      </p:pic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1328821" y="2594665"/>
            <a:ext cx="15706697" cy="4170109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0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4144483"/>
            <a:ext cx="18286413" cy="3834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519630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 userDrawn="1"/>
        </p:nvSpPr>
        <p:spPr>
          <a:xfrm>
            <a:off x="4795105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 userDrawn="1"/>
        </p:nvSpPr>
        <p:spPr>
          <a:xfrm>
            <a:off x="13346055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>
            <a:off x="9070580" y="3610028"/>
            <a:ext cx="4590510" cy="1128427"/>
          </a:xfrm>
          <a:prstGeom prst="chevr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4685" y="3761129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2236" y="4805252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05162" y="3761129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4702713" y="4805252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5639" y="3776691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90" y="4820814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886115" y="3776691"/>
            <a:ext cx="3510390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83666" y="4820814"/>
            <a:ext cx="4157844" cy="2813523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3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19" grpId="0" animBg="1"/>
      <p:bldP spid="22" grpId="0" animBg="1"/>
      <p:bldP spid="23" grpId="0" animBg="1"/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42641" y="5607446"/>
            <a:ext cx="450794" cy="4507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56665" y="5607446"/>
            <a:ext cx="450794" cy="4507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70689" y="5607446"/>
            <a:ext cx="450794" cy="4507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4584714" y="5607446"/>
            <a:ext cx="450794" cy="450794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907291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>
            <a:off x="4746785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2" y="0"/>
                </a:moveTo>
                <a:lnTo>
                  <a:pt x="2610998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7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543313" y="2893249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7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 userDrawn="1"/>
        </p:nvSpPr>
        <p:spPr>
          <a:xfrm>
            <a:off x="12371407" y="6363972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1" y="0"/>
                </a:moveTo>
                <a:lnTo>
                  <a:pt x="2610997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5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616458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048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44506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5058530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8832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700938" y="302221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915745" y="6778284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547851" y="6775939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5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7" grpId="0" animBg="1"/>
      <p:bldP spid="2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2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203234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13231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03843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29385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図プレースホルダー 11"/>
          <p:cNvSpPr>
            <a:spLocks noGrp="1"/>
          </p:cNvSpPr>
          <p:nvPr>
            <p:ph type="pic" sz="quarter" idx="16" hasCustomPrompt="1"/>
          </p:nvPr>
        </p:nvSpPr>
        <p:spPr>
          <a:xfrm>
            <a:off x="7590464" y="3046121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1" name="正方形/長方形 10"/>
          <p:cNvSpPr/>
          <p:nvPr userDrawn="1"/>
        </p:nvSpPr>
        <p:spPr>
          <a:xfrm rot="10800000">
            <a:off x="6690433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655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851974" y="678574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19" hasCustomPrompt="1"/>
          </p:nvPr>
        </p:nvSpPr>
        <p:spPr>
          <a:xfrm>
            <a:off x="1319358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1229355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519967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45509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6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line 2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図プレースホルダー 11"/>
          <p:cNvSpPr>
            <a:spLocks noGrp="1"/>
          </p:cNvSpPr>
          <p:nvPr>
            <p:ph type="pic" sz="quarter" idx="16" hasCustomPrompt="1"/>
          </p:nvPr>
        </p:nvSpPr>
        <p:spPr>
          <a:xfrm>
            <a:off x="2032347" y="3046121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1" name="正方形/長方形 10"/>
          <p:cNvSpPr/>
          <p:nvPr userDrawn="1"/>
        </p:nvSpPr>
        <p:spPr>
          <a:xfrm rot="10800000">
            <a:off x="1132316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03843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93857" y="6785740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19" hasCustomPrompt="1"/>
          </p:nvPr>
        </p:nvSpPr>
        <p:spPr>
          <a:xfrm>
            <a:off x="7612967" y="5514083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6712936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619055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874477" y="3024555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図プレースホルダー 11"/>
          <p:cNvSpPr>
            <a:spLocks noGrp="1"/>
          </p:cNvSpPr>
          <p:nvPr>
            <p:ph type="pic" sz="quarter" idx="22" hasCustomPrompt="1"/>
          </p:nvPr>
        </p:nvSpPr>
        <p:spPr>
          <a:xfrm>
            <a:off x="13193587" y="3046122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19" name="正方形/長方形 10"/>
          <p:cNvSpPr/>
          <p:nvPr userDrawn="1"/>
        </p:nvSpPr>
        <p:spPr>
          <a:xfrm rot="10800000">
            <a:off x="12293556" y="6380696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99675" y="5413396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55097" y="6785741"/>
            <a:ext cx="4558246" cy="1800664"/>
          </a:xfrm>
          <a:noFill/>
        </p:spPr>
        <p:txBody>
          <a:bodyPr anchor="ctr">
            <a:noAutofit/>
          </a:bodyPr>
          <a:lstStyle>
            <a:lvl1pPr marL="360000" indent="-36000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u"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5514083"/>
            <a:ext cx="18286413" cy="63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42641" y="5607446"/>
            <a:ext cx="450794" cy="4507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956665" y="5607446"/>
            <a:ext cx="450794" cy="4507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70689" y="5607446"/>
            <a:ext cx="450794" cy="4507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4584714" y="5607446"/>
            <a:ext cx="450794" cy="450794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907291" y="2915310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8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>
            <a:off x="4746785" y="6380695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2" y="0"/>
                </a:moveTo>
                <a:lnTo>
                  <a:pt x="2610998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7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543313" y="2893249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0" y="0"/>
                </a:moveTo>
                <a:lnTo>
                  <a:pt x="4905545" y="0"/>
                </a:lnTo>
                <a:lnTo>
                  <a:pt x="4905545" y="2070229"/>
                </a:lnTo>
                <a:lnTo>
                  <a:pt x="2634399" y="2070229"/>
                </a:lnTo>
                <a:lnTo>
                  <a:pt x="2464473" y="2363204"/>
                </a:lnTo>
                <a:lnTo>
                  <a:pt x="2294547" y="2070229"/>
                </a:lnTo>
                <a:lnTo>
                  <a:pt x="0" y="207022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 userDrawn="1"/>
        </p:nvSpPr>
        <p:spPr>
          <a:xfrm>
            <a:off x="12371407" y="6363972"/>
            <a:ext cx="4905545" cy="2363204"/>
          </a:xfrm>
          <a:custGeom>
            <a:avLst/>
            <a:gdLst/>
            <a:ahLst/>
            <a:cxnLst/>
            <a:rect l="l" t="t" r="r" b="b"/>
            <a:pathLst>
              <a:path w="4905545" h="2363204">
                <a:moveTo>
                  <a:pt x="2441071" y="0"/>
                </a:moveTo>
                <a:lnTo>
                  <a:pt x="2610997" y="292975"/>
                </a:lnTo>
                <a:lnTo>
                  <a:pt x="4905545" y="292975"/>
                </a:lnTo>
                <a:lnTo>
                  <a:pt x="4905545" y="2363204"/>
                </a:lnTo>
                <a:lnTo>
                  <a:pt x="0" y="2363204"/>
                </a:lnTo>
                <a:lnTo>
                  <a:pt x="0" y="292975"/>
                </a:lnTo>
                <a:lnTo>
                  <a:pt x="2271145" y="29297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616458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0482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44506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5058530" y="5413395"/>
            <a:ext cx="2404513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0000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8832" y="3613330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700938" y="3610985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915745" y="7367059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547851" y="7364714"/>
            <a:ext cx="4558246" cy="1211888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8832" y="2983260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4909309" y="6762057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700938" y="2983260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45330" y="6762057"/>
            <a:ext cx="454550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79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7" grpId="0" animBg="1"/>
      <p:bldP spid="21" grpId="0" animBg="1"/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4093029" y="0"/>
            <a:ext cx="10914741" cy="10286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01029" y="855663"/>
            <a:ext cx="9869714" cy="8796337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marL="457200" indent="-457200" algn="l">
              <a:spcBef>
                <a:spcPts val="1200"/>
              </a:spcBef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+mj-lt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dirty="0"/>
              <a:t>TEXT</a:t>
            </a:r>
          </a:p>
          <a:p>
            <a:pPr lvl="1"/>
            <a:r>
              <a:rPr lang="en-US" dirty="0"/>
              <a:t>Level 2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427" flipH="1">
            <a:off x="2194415" y="978473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21120203">
            <a:off x="1471487" y="774347"/>
            <a:ext cx="5269582" cy="1178742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8000">
                <a:solidFill>
                  <a:schemeClr val="bg1"/>
                </a:solidFill>
                <a:latin typeface="Reenie Beanie" panose="02000000000000000000" pitchFamily="2" charset="0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31136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7244820"/>
            <a:ext cx="18286413" cy="16163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867148"/>
            <a:ext cx="18286413" cy="41910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 rot="21600000">
            <a:off x="1942406" y="34460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546373" y="32076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 rot="21600000">
            <a:off x="1943044" y="4670124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2547011" y="4431737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22" hasCustomPrompt="1"/>
          </p:nvPr>
        </p:nvSpPr>
        <p:spPr>
          <a:xfrm rot="21600000">
            <a:off x="1942406" y="58945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546373" y="56561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 rot="21600000">
            <a:off x="9548252" y="34460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152219" y="32076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 rot="21600000">
            <a:off x="9548890" y="4670124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52857" y="4431737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21600000">
            <a:off x="9548252" y="5894545"/>
            <a:ext cx="585753" cy="58506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52219" y="5656158"/>
            <a:ext cx="6858884" cy="1078494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377906"/>
            <a:ext cx="16696854" cy="1350149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4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7" grpId="0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 userDrawn="1"/>
        </p:nvSpPr>
        <p:spPr>
          <a:xfrm>
            <a:off x="888078" y="2852631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2940814"/>
            <a:ext cx="5732556" cy="14246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20310" y="3020231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5256" y="2972087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88078" y="4945818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5034001"/>
            <a:ext cx="5732556" cy="1424645"/>
          </a:xfrm>
          <a:prstGeom prst="rect">
            <a:avLst/>
          </a:prstGeom>
        </p:spPr>
      </p:pic>
      <p:sp>
        <p:nvSpPr>
          <p:cNvPr id="4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20310" y="5113418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5256" y="5065274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88078" y="7022527"/>
            <a:ext cx="16180722" cy="16322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8" y="7110710"/>
            <a:ext cx="5732556" cy="1424645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20310" y="7190127"/>
            <a:ext cx="5469176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865256" y="7141983"/>
            <a:ext cx="9826167" cy="1393372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70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888078" y="540721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048876" y="3206359"/>
            <a:ext cx="2814040" cy="2814040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56641" y="473813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962451" y="373127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08228" y="662433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6601706" y="542834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62504" y="3227489"/>
            <a:ext cx="2814040" cy="2814040"/>
          </a:xfrm>
          <a:prstGeom prst="rect">
            <a:avLst/>
          </a:prstGeom>
        </p:spPr>
      </p:pic>
      <p:sp>
        <p:nvSpPr>
          <p:cNvPr id="27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70269" y="475926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8676079" y="375240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821856" y="664546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2315333" y="5428343"/>
            <a:ext cx="5135637" cy="3307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476131" y="3227489"/>
            <a:ext cx="2814040" cy="2814040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383896" y="4759262"/>
            <a:ext cx="2998511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4389706" y="375240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535483" y="6645466"/>
            <a:ext cx="4695334" cy="1933796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31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フリーフォーム 37"/>
          <p:cNvSpPr/>
          <p:nvPr userDrawn="1"/>
        </p:nvSpPr>
        <p:spPr>
          <a:xfrm rot="10800000">
            <a:off x="0" y="7505365"/>
            <a:ext cx="9130032" cy="1610792"/>
          </a:xfrm>
          <a:custGeom>
            <a:avLst/>
            <a:gdLst>
              <a:gd name="connsiteX0" fmla="*/ 9130032 w 9130032"/>
              <a:gd name="connsiteY0" fmla="*/ 1610792 h 1610792"/>
              <a:gd name="connsiteX1" fmla="*/ 7003715 w 9130032"/>
              <a:gd name="connsiteY1" fmla="*/ 1610792 h 1610792"/>
              <a:gd name="connsiteX2" fmla="*/ 3737109 w 9130032"/>
              <a:gd name="connsiteY2" fmla="*/ 1610792 h 1610792"/>
              <a:gd name="connsiteX3" fmla="*/ 1610792 w 9130032"/>
              <a:gd name="connsiteY3" fmla="*/ 1610792 h 1610792"/>
              <a:gd name="connsiteX4" fmla="*/ 0 w 9130032"/>
              <a:gd name="connsiteY4" fmla="*/ 0 h 1610792"/>
              <a:gd name="connsiteX5" fmla="*/ 2126317 w 9130032"/>
              <a:gd name="connsiteY5" fmla="*/ 0 h 1610792"/>
              <a:gd name="connsiteX6" fmla="*/ 7003715 w 9130032"/>
              <a:gd name="connsiteY6" fmla="*/ 0 h 1610792"/>
              <a:gd name="connsiteX7" fmla="*/ 9130032 w 9130032"/>
              <a:gd name="connsiteY7" fmla="*/ 0 h 161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0032" h="1610792">
                <a:moveTo>
                  <a:pt x="9130032" y="1610792"/>
                </a:moveTo>
                <a:lnTo>
                  <a:pt x="7003715" y="1610792"/>
                </a:lnTo>
                <a:lnTo>
                  <a:pt x="3737109" y="1610792"/>
                </a:lnTo>
                <a:lnTo>
                  <a:pt x="1610792" y="1610792"/>
                </a:lnTo>
                <a:lnTo>
                  <a:pt x="0" y="0"/>
                </a:lnTo>
                <a:lnTo>
                  <a:pt x="2126317" y="0"/>
                </a:lnTo>
                <a:lnTo>
                  <a:pt x="7003715" y="0"/>
                </a:lnTo>
                <a:lnTo>
                  <a:pt x="9130032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6" name="フリーフォーム 35"/>
          <p:cNvSpPr/>
          <p:nvPr userDrawn="1"/>
        </p:nvSpPr>
        <p:spPr>
          <a:xfrm rot="10800000">
            <a:off x="2" y="5698804"/>
            <a:ext cx="7346863" cy="1612194"/>
          </a:xfrm>
          <a:custGeom>
            <a:avLst/>
            <a:gdLst>
              <a:gd name="connsiteX0" fmla="*/ 7346863 w 7346863"/>
              <a:gd name="connsiteY0" fmla="*/ 1612194 h 1612194"/>
              <a:gd name="connsiteX1" fmla="*/ 1953940 w 7346863"/>
              <a:gd name="connsiteY1" fmla="*/ 1612194 h 1612194"/>
              <a:gd name="connsiteX2" fmla="*/ 1952538 w 7346863"/>
              <a:gd name="connsiteY2" fmla="*/ 1610792 h 1612194"/>
              <a:gd name="connsiteX3" fmla="*/ 1610792 w 7346863"/>
              <a:gd name="connsiteY3" fmla="*/ 1610792 h 1612194"/>
              <a:gd name="connsiteX4" fmla="*/ 0 w 7346863"/>
              <a:gd name="connsiteY4" fmla="*/ 0 h 1612194"/>
              <a:gd name="connsiteX5" fmla="*/ 7003715 w 7346863"/>
              <a:gd name="connsiteY5" fmla="*/ 0 h 1612194"/>
              <a:gd name="connsiteX6" fmla="*/ 7003715 w 7346863"/>
              <a:gd name="connsiteY6" fmla="*/ 1402 h 1612194"/>
              <a:gd name="connsiteX7" fmla="*/ 7346863 w 7346863"/>
              <a:gd name="connsiteY7" fmla="*/ 1402 h 161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6863" h="1612194">
                <a:moveTo>
                  <a:pt x="7346863" y="1612194"/>
                </a:moveTo>
                <a:lnTo>
                  <a:pt x="1953940" y="1612194"/>
                </a:lnTo>
                <a:lnTo>
                  <a:pt x="1952538" y="1610792"/>
                </a:lnTo>
                <a:lnTo>
                  <a:pt x="1610792" y="1610792"/>
                </a:lnTo>
                <a:lnTo>
                  <a:pt x="0" y="0"/>
                </a:lnTo>
                <a:lnTo>
                  <a:pt x="7003715" y="0"/>
                </a:lnTo>
                <a:lnTo>
                  <a:pt x="7003715" y="1402"/>
                </a:lnTo>
                <a:lnTo>
                  <a:pt x="7346863" y="140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4" name="フリーフォーム 33"/>
          <p:cNvSpPr/>
          <p:nvPr userDrawn="1"/>
        </p:nvSpPr>
        <p:spPr>
          <a:xfrm>
            <a:off x="10940745" y="4089414"/>
            <a:ext cx="7345666" cy="1621217"/>
          </a:xfrm>
          <a:custGeom>
            <a:avLst/>
            <a:gdLst>
              <a:gd name="connsiteX0" fmla="*/ 341952 w 7345666"/>
              <a:gd name="connsiteY0" fmla="*/ 0 h 1621217"/>
              <a:gd name="connsiteX1" fmla="*/ 7345666 w 7345666"/>
              <a:gd name="connsiteY1" fmla="*/ 0 h 1621217"/>
              <a:gd name="connsiteX2" fmla="*/ 7345666 w 7345666"/>
              <a:gd name="connsiteY2" fmla="*/ 1610792 h 1621217"/>
              <a:gd name="connsiteX3" fmla="*/ 7003714 w 7345666"/>
              <a:gd name="connsiteY3" fmla="*/ 1610792 h 1621217"/>
              <a:gd name="connsiteX4" fmla="*/ 7003714 w 7345666"/>
              <a:gd name="connsiteY4" fmla="*/ 1621217 h 1621217"/>
              <a:gd name="connsiteX5" fmla="*/ 1610792 w 7345666"/>
              <a:gd name="connsiteY5" fmla="*/ 1621217 h 1621217"/>
              <a:gd name="connsiteX6" fmla="*/ 0 w 7345666"/>
              <a:gd name="connsiteY6" fmla="*/ 10425 h 1621217"/>
              <a:gd name="connsiteX7" fmla="*/ 352377 w 7345666"/>
              <a:gd name="connsiteY7" fmla="*/ 10425 h 1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5666" h="1621217">
                <a:moveTo>
                  <a:pt x="341952" y="0"/>
                </a:moveTo>
                <a:lnTo>
                  <a:pt x="7345666" y="0"/>
                </a:lnTo>
                <a:lnTo>
                  <a:pt x="7345666" y="1610792"/>
                </a:lnTo>
                <a:lnTo>
                  <a:pt x="7003714" y="1610792"/>
                </a:lnTo>
                <a:lnTo>
                  <a:pt x="7003714" y="1621217"/>
                </a:lnTo>
                <a:lnTo>
                  <a:pt x="1610792" y="1621217"/>
                </a:lnTo>
                <a:lnTo>
                  <a:pt x="0" y="10425"/>
                </a:lnTo>
                <a:lnTo>
                  <a:pt x="352377" y="1042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872155" y="2642040"/>
            <a:ext cx="2542104" cy="254210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74617" y="4439580"/>
            <a:ext cx="2542104" cy="25421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669694" y="4439579"/>
            <a:ext cx="2542104" cy="254210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872156" y="6237119"/>
            <a:ext cx="2542104" cy="2542104"/>
          </a:xfrm>
          <a:prstGeom prst="rect">
            <a:avLst/>
          </a:prstGeom>
        </p:spPr>
      </p:pic>
      <p:sp>
        <p:nvSpPr>
          <p:cNvPr id="32" name="フリーフォーム 31"/>
          <p:cNvSpPr/>
          <p:nvPr userDrawn="1"/>
        </p:nvSpPr>
        <p:spPr>
          <a:xfrm>
            <a:off x="9157579" y="2294680"/>
            <a:ext cx="9128833" cy="1618412"/>
          </a:xfrm>
          <a:custGeom>
            <a:avLst/>
            <a:gdLst>
              <a:gd name="connsiteX0" fmla="*/ 0 w 9128833"/>
              <a:gd name="connsiteY0" fmla="*/ 0 h 1618412"/>
              <a:gd name="connsiteX1" fmla="*/ 7003715 w 9128833"/>
              <a:gd name="connsiteY1" fmla="*/ 0 h 1618412"/>
              <a:gd name="connsiteX2" fmla="*/ 7003715 w 9128833"/>
              <a:gd name="connsiteY2" fmla="*/ 7620 h 1618412"/>
              <a:gd name="connsiteX3" fmla="*/ 9128833 w 9128833"/>
              <a:gd name="connsiteY3" fmla="*/ 7620 h 1618412"/>
              <a:gd name="connsiteX4" fmla="*/ 9128833 w 9128833"/>
              <a:gd name="connsiteY4" fmla="*/ 1618412 h 1618412"/>
              <a:gd name="connsiteX5" fmla="*/ 3735911 w 9128833"/>
              <a:gd name="connsiteY5" fmla="*/ 1618412 h 1618412"/>
              <a:gd name="connsiteX6" fmla="*/ 3728291 w 9128833"/>
              <a:gd name="connsiteY6" fmla="*/ 1610792 h 1618412"/>
              <a:gd name="connsiteX7" fmla="*/ 1610792 w 9128833"/>
              <a:gd name="connsiteY7" fmla="*/ 1610792 h 161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8833" h="1618412">
                <a:moveTo>
                  <a:pt x="0" y="0"/>
                </a:moveTo>
                <a:lnTo>
                  <a:pt x="7003715" y="0"/>
                </a:lnTo>
                <a:lnTo>
                  <a:pt x="7003715" y="7620"/>
                </a:lnTo>
                <a:lnTo>
                  <a:pt x="9128833" y="7620"/>
                </a:lnTo>
                <a:lnTo>
                  <a:pt x="9128833" y="1618412"/>
                </a:lnTo>
                <a:lnTo>
                  <a:pt x="3735911" y="1618412"/>
                </a:lnTo>
                <a:lnTo>
                  <a:pt x="3728291" y="1610792"/>
                </a:lnTo>
                <a:lnTo>
                  <a:pt x="1610792" y="1610792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38757" y="3249358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46685" y="5046898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838995" y="5040529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38756" y="6841224"/>
            <a:ext cx="2998511" cy="132746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51640" y="2291875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50717" y="4089413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3304" y="5725044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312381" y="7522582"/>
            <a:ext cx="5401185" cy="1593575"/>
          </a:xfrm>
          <a:noFill/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964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4" grpId="0" animBg="1"/>
      <p:bldP spid="32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59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2077962" y="2547096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525221" y="2547095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742501" y="3395617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742502" y="2765548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2077962" y="6043899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図プレースホルダー 11"/>
          <p:cNvSpPr>
            <a:spLocks noGrp="1"/>
          </p:cNvSpPr>
          <p:nvPr>
            <p:ph type="pic" sz="quarter" idx="25" hasCustomPrompt="1"/>
          </p:nvPr>
        </p:nvSpPr>
        <p:spPr>
          <a:xfrm>
            <a:off x="525221" y="6043898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742501" y="6892420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3742502" y="6262351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695154" y="2547095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図プレースホルダー 11"/>
          <p:cNvSpPr>
            <a:spLocks noGrp="1"/>
          </p:cNvSpPr>
          <p:nvPr>
            <p:ph type="pic" sz="quarter" idx="28" hasCustomPrompt="1"/>
          </p:nvPr>
        </p:nvSpPr>
        <p:spPr>
          <a:xfrm>
            <a:off x="9142413" y="2547094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359693" y="3395616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359694" y="2765547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0695154" y="6043898"/>
            <a:ext cx="6701594" cy="31054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図プレースホルダー 11"/>
          <p:cNvSpPr>
            <a:spLocks noGrp="1"/>
          </p:cNvSpPr>
          <p:nvPr>
            <p:ph type="pic" sz="quarter" idx="31" hasCustomPrompt="1"/>
          </p:nvPr>
        </p:nvSpPr>
        <p:spPr>
          <a:xfrm>
            <a:off x="9142413" y="6043897"/>
            <a:ext cx="3105482" cy="3105482"/>
          </a:xfrm>
          <a:custGeom>
            <a:avLst/>
            <a:gdLst/>
            <a:ahLst/>
            <a:cxnLst/>
            <a:rect l="l" t="t" r="r" b="b"/>
            <a:pathLst>
              <a:path w="3105482" h="3105482">
                <a:moveTo>
                  <a:pt x="1552741" y="0"/>
                </a:moveTo>
                <a:lnTo>
                  <a:pt x="3105482" y="1552741"/>
                </a:lnTo>
                <a:lnTo>
                  <a:pt x="1552741" y="3105482"/>
                </a:lnTo>
                <a:lnTo>
                  <a:pt x="0" y="1552741"/>
                </a:lnTo>
                <a:close/>
              </a:path>
            </a:pathLst>
          </a:custGeom>
          <a:solidFill>
            <a:schemeClr val="tx2">
              <a:alpha val="31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              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359693" y="6892419"/>
            <a:ext cx="4835441" cy="2018213"/>
          </a:xfrm>
          <a:noFill/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359694" y="6262350"/>
            <a:ext cx="4821925" cy="7667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549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59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330462"/>
            <a:ext cx="18286413" cy="30885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6738196"/>
            <a:ext cx="16696854" cy="2560549"/>
          </a:xfrm>
          <a:noFill/>
        </p:spPr>
        <p:txBody>
          <a:bodyPr numCol="2"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3"/>
          <p:cNvSpPr>
            <a:spLocks noGrp="1"/>
          </p:cNvSpPr>
          <p:nvPr>
            <p:ph type="body" sz="quarter" idx="21" hasCustomPrompt="1"/>
          </p:nvPr>
        </p:nvSpPr>
        <p:spPr>
          <a:xfrm rot="21392017">
            <a:off x="8958599" y="1945227"/>
            <a:ext cx="8515464" cy="457442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392017">
            <a:off x="9170096" y="2156551"/>
            <a:ext cx="8092470" cy="41517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17901" y="2627405"/>
            <a:ext cx="8051800" cy="3485122"/>
          </a:xfr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None/>
              <a:defRPr sz="48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999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アーチ 6"/>
          <p:cNvSpPr/>
          <p:nvPr userDrawn="1"/>
        </p:nvSpPr>
        <p:spPr>
          <a:xfrm>
            <a:off x="9378802" y="300021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221681" y="5825576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397119" y="566845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554239" y="284309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967839" y="5406791"/>
            <a:ext cx="4705049" cy="766708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spc="30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7" name="フリーフォーム 36"/>
          <p:cNvSpPr/>
          <p:nvPr userDrawn="1"/>
        </p:nvSpPr>
        <p:spPr>
          <a:xfrm>
            <a:off x="12369174" y="314179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2729029" y="3172514"/>
            <a:ext cx="4623860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729029" y="3816957"/>
            <a:ext cx="4623860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435720" y="3614439"/>
            <a:ext cx="1348368" cy="1348368"/>
          </a:xfrm>
          <a:prstGeom prst="rect">
            <a:avLst/>
          </a:prstGeom>
        </p:spPr>
      </p:pic>
      <p:sp>
        <p:nvSpPr>
          <p:cNvPr id="3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 rot="21600000">
            <a:off x="10784574" y="3978311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フリーフォーム 37"/>
          <p:cNvSpPr/>
          <p:nvPr userDrawn="1"/>
        </p:nvSpPr>
        <p:spPr>
          <a:xfrm>
            <a:off x="12369174" y="6429798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729029" y="6460521"/>
            <a:ext cx="4623860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729029" y="7104964"/>
            <a:ext cx="4623860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435720" y="6899237"/>
            <a:ext cx="1348368" cy="1348368"/>
          </a:xfrm>
          <a:prstGeom prst="rect">
            <a:avLst/>
          </a:prstGeom>
        </p:spPr>
      </p:pic>
      <p:sp>
        <p:nvSpPr>
          <p:cNvPr id="42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 rot="21600000">
            <a:off x="10784574" y="7263109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フリーフォーム 42"/>
          <p:cNvSpPr/>
          <p:nvPr userDrawn="1"/>
        </p:nvSpPr>
        <p:spPr>
          <a:xfrm flipH="1">
            <a:off x="899633" y="314179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8781" y="3172514"/>
            <a:ext cx="46953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08781" y="3816957"/>
            <a:ext cx="4695334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46" name="図 4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657415" y="3614439"/>
            <a:ext cx="1348368" cy="1348368"/>
          </a:xfrm>
          <a:prstGeom prst="rect">
            <a:avLst/>
          </a:prstGeom>
        </p:spPr>
      </p:pic>
      <p:sp>
        <p:nvSpPr>
          <p:cNvPr id="47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 rot="21600000">
            <a:off x="7006269" y="3978311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フリーフォーム 47"/>
          <p:cNvSpPr/>
          <p:nvPr userDrawn="1"/>
        </p:nvSpPr>
        <p:spPr>
          <a:xfrm flipH="1">
            <a:off x="899633" y="6460521"/>
            <a:ext cx="5198026" cy="2262444"/>
          </a:xfrm>
          <a:custGeom>
            <a:avLst/>
            <a:gdLst>
              <a:gd name="connsiteX0" fmla="*/ 239641 w 5198026"/>
              <a:gd name="connsiteY0" fmla="*/ 0 h 2262444"/>
              <a:gd name="connsiteX1" fmla="*/ 5198026 w 5198026"/>
              <a:gd name="connsiteY1" fmla="*/ 0 h 2262444"/>
              <a:gd name="connsiteX2" fmla="*/ 5198026 w 5198026"/>
              <a:gd name="connsiteY2" fmla="*/ 2262444 h 2262444"/>
              <a:gd name="connsiteX3" fmla="*/ 239641 w 5198026"/>
              <a:gd name="connsiteY3" fmla="*/ 2262444 h 2262444"/>
              <a:gd name="connsiteX4" fmla="*/ 239641 w 5198026"/>
              <a:gd name="connsiteY4" fmla="*/ 1270213 h 2262444"/>
              <a:gd name="connsiteX5" fmla="*/ 0 w 5198026"/>
              <a:gd name="connsiteY5" fmla="*/ 1131221 h 2262444"/>
              <a:gd name="connsiteX6" fmla="*/ 239641 w 5198026"/>
              <a:gd name="connsiteY6" fmla="*/ 992230 h 22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26" h="2262444">
                <a:moveTo>
                  <a:pt x="239641" y="0"/>
                </a:moveTo>
                <a:lnTo>
                  <a:pt x="5198026" y="0"/>
                </a:lnTo>
                <a:lnTo>
                  <a:pt x="5198026" y="2262444"/>
                </a:lnTo>
                <a:lnTo>
                  <a:pt x="239641" y="2262444"/>
                </a:lnTo>
                <a:lnTo>
                  <a:pt x="239641" y="1270213"/>
                </a:lnTo>
                <a:lnTo>
                  <a:pt x="0" y="1131221"/>
                </a:lnTo>
                <a:lnTo>
                  <a:pt x="239641" y="99223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08781" y="6491244"/>
            <a:ext cx="4695334" cy="766708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08781" y="7135687"/>
            <a:ext cx="4695334" cy="1469710"/>
          </a:xfrm>
          <a:noFill/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pic>
        <p:nvPicPr>
          <p:cNvPr id="51" name="図 5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657415" y="6899237"/>
            <a:ext cx="1348368" cy="1348368"/>
          </a:xfrm>
          <a:prstGeom prst="rect">
            <a:avLst/>
          </a:prstGeom>
        </p:spPr>
      </p:pic>
      <p:sp>
        <p:nvSpPr>
          <p:cNvPr id="52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21600000">
            <a:off x="7006269" y="7263109"/>
            <a:ext cx="646189" cy="6454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4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7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2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 animBg="1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9021" y="4803967"/>
            <a:ext cx="10287000" cy="800000"/>
          </a:xfrm>
          <a:prstGeom prst="rect">
            <a:avLst/>
          </a:prstGeom>
        </p:spPr>
      </p:pic>
      <p:sp>
        <p:nvSpPr>
          <p:cNvPr id="2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360488" y="0"/>
            <a:ext cx="5925925" cy="10287000"/>
          </a:xfrm>
          <a:solidFill>
            <a:schemeClr val="tx1">
              <a:alpha val="5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2538373" y="1969477"/>
            <a:ext cx="5212598" cy="7183892"/>
          </a:xfrm>
          <a:noFill/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4" y="3886151"/>
            <a:ext cx="2814040" cy="2814040"/>
          </a:xfrm>
          <a:prstGeom prst="rect">
            <a:avLst/>
          </a:prstGeom>
        </p:spPr>
      </p:pic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833206" y="5534040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603999" y="4527180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4" y="5194722"/>
            <a:ext cx="3409522" cy="340952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504464" y="7159072"/>
            <a:ext cx="309709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482469" y="5996750"/>
            <a:ext cx="1142534" cy="114119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20" y="2510184"/>
            <a:ext cx="2814040" cy="28140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530502" y="4158073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301295" y="3151213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48" y="4362821"/>
            <a:ext cx="901587" cy="90158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4" y="5738928"/>
            <a:ext cx="901587" cy="90158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2" y="2415383"/>
            <a:ext cx="3409522" cy="3409522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557422" y="4379733"/>
            <a:ext cx="309709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3535427" y="3217411"/>
            <a:ext cx="1142534" cy="114119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28" y="6598243"/>
            <a:ext cx="2814040" cy="2814040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3135910" y="8246132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3906703" y="7239272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6" y="4844859"/>
            <a:ext cx="901587" cy="90158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73" y="6635704"/>
            <a:ext cx="901587" cy="9015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7" y="5684541"/>
            <a:ext cx="2814040" cy="2814040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456449" y="7332430"/>
            <a:ext cx="2540000" cy="90723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27242" y="6325570"/>
            <a:ext cx="986889" cy="98573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18" y="9338664"/>
            <a:ext cx="901587" cy="90158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403" y="1684210"/>
            <a:ext cx="901587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250"/>
                            </p:stCondLst>
                            <p:childTnLst>
                              <p:par>
                                <p:cTn id="102" presetID="16" presetClass="entr" presetSubtype="4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>
        <p:tmplLst>
          <p:tmpl>
            <p:tnLst>
              <p:par>
                <p:cTn presetID="16" presetClass="entr" presetSubtype="4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7447605"/>
            <a:ext cx="18286413" cy="1856055"/>
          </a:xfrm>
          <a:solidFill>
            <a:schemeClr val="tx1">
              <a:alpha val="5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4779" y="7447605"/>
            <a:ext cx="16696854" cy="1856055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795338" y="2524128"/>
            <a:ext cx="16695737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29842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537431" y="7447485"/>
            <a:ext cx="8342277" cy="21944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236292" y="7463648"/>
            <a:ext cx="8342277" cy="21944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12008" y="8362348"/>
            <a:ext cx="7868329" cy="1113246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812271" y="2524128"/>
            <a:ext cx="7867802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4" name="グラフ プレースホルダー 8"/>
          <p:cNvSpPr>
            <a:spLocks noGrp="1"/>
          </p:cNvSpPr>
          <p:nvPr>
            <p:ph type="chart" sz="quarter" idx="18" hasCustomPrompt="1"/>
          </p:nvPr>
        </p:nvSpPr>
        <p:spPr>
          <a:xfrm>
            <a:off x="9491022" y="2524007"/>
            <a:ext cx="7867802" cy="4791075"/>
          </a:xfrm>
          <a:solidFill>
            <a:schemeClr val="tx1">
              <a:alpha val="20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 rot="-180000">
            <a:off x="275072" y="7515611"/>
            <a:ext cx="6676764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-180000">
            <a:off x="312448" y="7432518"/>
            <a:ext cx="657509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490759" y="8362227"/>
            <a:ext cx="7868329" cy="1113246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 rot="-180000">
            <a:off x="8953823" y="7515490"/>
            <a:ext cx="6676764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-180000">
            <a:off x="8991199" y="7432397"/>
            <a:ext cx="657509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5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4" grpId="0" animBg="1"/>
      <p:bldP spid="11" grpId="0" animBg="1"/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2242051"/>
            <a:ext cx="14325600" cy="7459571"/>
          </a:xfrm>
          <a:prstGeom prst="rect">
            <a:avLst/>
          </a:prstGeom>
        </p:spPr>
      </p:pic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546183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368683-A6D9-42BC-8652-1B2C16EFCDA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6565563" y="4227513"/>
            <a:ext cx="914400" cy="91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E285BE66-B74D-456D-899C-4937096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1813" cy="198913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357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5" hasCustomPrompt="1"/>
          </p:nvPr>
        </p:nvSpPr>
        <p:spPr>
          <a:xfrm>
            <a:off x="43097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 rot="21600000">
            <a:off x="43097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 rot="-180000">
            <a:off x="256136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3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-180000">
            <a:off x="293483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4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489798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5" name="正方形/長方形 24"/>
          <p:cNvSpPr/>
          <p:nvPr userDrawn="1"/>
        </p:nvSpPr>
        <p:spPr>
          <a:xfrm rot="21600000">
            <a:off x="489798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 rot="-180000">
            <a:off x="4691563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04484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-180000">
            <a:off x="4728910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グラフ プレースホルダー 8"/>
          <p:cNvSpPr>
            <a:spLocks noGrp="1"/>
          </p:cNvSpPr>
          <p:nvPr>
            <p:ph type="chart" sz="quarter" idx="19" hasCustomPrompt="1"/>
          </p:nvPr>
        </p:nvSpPr>
        <p:spPr>
          <a:xfrm>
            <a:off x="9364990" y="2702954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31" name="正方形/長方形 30"/>
          <p:cNvSpPr/>
          <p:nvPr userDrawn="1"/>
        </p:nvSpPr>
        <p:spPr>
          <a:xfrm rot="21600000">
            <a:off x="9364990" y="6743721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 rot="-180000">
            <a:off x="9153281" y="6834005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75875" y="7727005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-180000">
            <a:off x="9190628" y="6749821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グラフ プレースホルダー 8"/>
          <p:cNvSpPr>
            <a:spLocks noGrp="1"/>
          </p:cNvSpPr>
          <p:nvPr>
            <p:ph type="chart" sz="quarter" idx="22" hasCustomPrompt="1"/>
          </p:nvPr>
        </p:nvSpPr>
        <p:spPr>
          <a:xfrm>
            <a:off x="13832001" y="2710335"/>
            <a:ext cx="3960000" cy="3960000"/>
          </a:xfrm>
          <a:solidFill>
            <a:schemeClr val="tx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36" name="正方形/長方形 35"/>
          <p:cNvSpPr/>
          <p:nvPr userDrawn="1"/>
        </p:nvSpPr>
        <p:spPr>
          <a:xfrm rot="21600000">
            <a:off x="13832001" y="6751102"/>
            <a:ext cx="3960000" cy="28231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 rot="-180000">
            <a:off x="13623717" y="6841386"/>
            <a:ext cx="3937910" cy="67248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847267" y="7734386"/>
            <a:ext cx="3944734" cy="1719103"/>
          </a:xfrm>
          <a:noFill/>
        </p:spPr>
        <p:txBody>
          <a:bodyPr anchor="t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 rot="-180000">
            <a:off x="13661064" y="6757202"/>
            <a:ext cx="3877948" cy="792088"/>
          </a:xfrm>
          <a:noFill/>
        </p:spPr>
        <p:txBody>
          <a:bodyPr anchor="b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3200" spc="30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7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2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7" grpId="0" animBg="1"/>
      <p:bldP spid="2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593256" y="1183060"/>
            <a:ext cx="7780344" cy="8145905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18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1" y="2443201"/>
            <a:ext cx="8595162" cy="5400599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8913" y="4743500"/>
            <a:ext cx="10287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114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4738455"/>
            <a:ext cx="18286413" cy="35103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/>
          <a:stretch/>
        </p:blipFill>
        <p:spPr>
          <a:xfrm>
            <a:off x="6257085" y="2653497"/>
            <a:ext cx="12029330" cy="20114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95">
            <a:off x="1809687" y="793966"/>
            <a:ext cx="4276222" cy="8867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03395">
            <a:off x="2074879" y="1888337"/>
            <a:ext cx="3756988" cy="667505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6608903" y="3320955"/>
            <a:ext cx="10353563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71803" y="4945872"/>
            <a:ext cx="10401797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5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18950"/>
            <a:ext cx="18286413" cy="90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37637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125549" y="5698971"/>
            <a:ext cx="14035315" cy="51133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176585" y="7518400"/>
            <a:ext cx="11933243" cy="2603501"/>
          </a:xfrm>
          <a:noFill/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373934" y="1282485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2444" y="2682681"/>
            <a:ext cx="12540755" cy="3147339"/>
          </a:xfrm>
        </p:spPr>
        <p:txBody>
          <a:bodyPr anchor="b">
            <a:noAutofit/>
          </a:bodyPr>
          <a:lstStyle>
            <a:lvl1pPr algn="ctr">
              <a:defRPr sz="10799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511" y="5934419"/>
            <a:ext cx="10246620" cy="162935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5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189" y="9680079"/>
            <a:ext cx="2411707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EC9CB-3F4B-4E65-8262-836C5951E19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5746" y="9680079"/>
            <a:ext cx="10534151" cy="60692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4745" y="9680079"/>
            <a:ext cx="2394230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368A1-2D06-4687-89D8-04EA9DEDFDE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9190" y="1116704"/>
            <a:ext cx="16009786" cy="8024507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471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45120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39" y="1952041"/>
            <a:ext cx="14418205" cy="4279106"/>
          </a:xfrm>
        </p:spPr>
        <p:txBody>
          <a:bodyPr anchor="b">
            <a:normAutofit/>
          </a:bodyPr>
          <a:lstStyle>
            <a:lvl1pPr algn="r">
              <a:defRPr sz="10799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439" y="6324492"/>
            <a:ext cx="14418205" cy="171498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tx2"/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267" y="9680079"/>
            <a:ext cx="2433402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EC9CB-3F4B-4E65-8262-836C5951E19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132" y="9680079"/>
            <a:ext cx="10534151" cy="60692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4745" y="9680079"/>
            <a:ext cx="2394230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368A1-2D06-4687-89D8-04EA9DEDFD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2226883" y="2528478"/>
            <a:ext cx="4912093" cy="661273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67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221" y="3428999"/>
            <a:ext cx="6671100" cy="537210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7255" y="3428999"/>
            <a:ext cx="6671100" cy="53721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9928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222" y="1028700"/>
            <a:ext cx="14400550" cy="22288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221" y="3511296"/>
            <a:ext cx="6665398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221" y="4957811"/>
            <a:ext cx="6665398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6671" y="3511296"/>
            <a:ext cx="6665398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6671" y="4957811"/>
            <a:ext cx="6665398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31306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9CB-3F4B-4E65-8262-836C5951E19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68A1-2D06-4687-89D8-04EA9DEDF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4391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8574"/>
            <a:ext cx="18286413" cy="37354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81204" y="2260248"/>
            <a:ext cx="5088832" cy="5089833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767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915343" y="8064662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 rot="21420000">
            <a:off x="4907217" y="7274031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3315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 rot="21420000">
            <a:off x="93234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3741597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 rot="21420000">
            <a:off x="13733471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2" name="図 4">
            <a:extLst>
              <a:ext uri="{FF2B5EF4-FFF2-40B4-BE49-F238E27FC236}">
                <a16:creationId xmlns:a16="http://schemas.microsoft.com/office/drawing/2014/main" id="{BE03CC1C-467F-4003-AE8C-282208B4D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6626114" y="2201897"/>
            <a:ext cx="5088832" cy="5089833"/>
          </a:xfrm>
          <a:prstGeom prst="rect">
            <a:avLst/>
          </a:prstGeom>
        </p:spPr>
      </p:pic>
      <p:pic>
        <p:nvPicPr>
          <p:cNvPr id="23" name="図 4">
            <a:extLst>
              <a:ext uri="{FF2B5EF4-FFF2-40B4-BE49-F238E27FC236}">
                <a16:creationId xmlns:a16="http://schemas.microsoft.com/office/drawing/2014/main" id="{31019D12-CCF5-4709-91A5-6719AF9BA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2816378" y="2201897"/>
            <a:ext cx="5088832" cy="50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9CB-3F4B-4E65-8262-836C5951E19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68A1-2D06-4687-89D8-04EA9DEDF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582828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8778984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756" y="1028700"/>
            <a:ext cx="5783078" cy="3236826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3215" y="1028702"/>
            <a:ext cx="7817442" cy="7762875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2700"/>
            </a:lvl3pPr>
            <a:lvl4pPr>
              <a:defRPr sz="27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756" y="4284516"/>
            <a:ext cx="5783078" cy="451658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756" y="9680079"/>
            <a:ext cx="1806701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31" y="9680079"/>
            <a:ext cx="3560204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3424" y="9680079"/>
            <a:ext cx="2394230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8778984" y="0"/>
            <a:ext cx="34287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197315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459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756" y="1028700"/>
            <a:ext cx="5783078" cy="3236826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7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7460" y="1"/>
            <a:ext cx="9988953" cy="10286999"/>
          </a:xfrm>
        </p:spPr>
        <p:txBody>
          <a:bodyPr anchor="t">
            <a:normAutofit/>
          </a:bodyPr>
          <a:lstStyle>
            <a:lvl1pPr marL="0" indent="0">
              <a:buNone/>
              <a:defRPr sz="3000"/>
            </a:lvl1pPr>
            <a:lvl2pPr marL="685754" indent="0">
              <a:buNone/>
              <a:defRPr sz="3000"/>
            </a:lvl2pPr>
            <a:lvl3pPr marL="1371509" indent="0">
              <a:buNone/>
              <a:defRPr sz="30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756" y="4283952"/>
            <a:ext cx="5783078" cy="4517148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756" y="9680079"/>
            <a:ext cx="1806701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EC9CB-3F4B-4E65-8262-836C5951E19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31" y="9680079"/>
            <a:ext cx="3560204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3424" y="9680079"/>
            <a:ext cx="2394230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368A1-2D06-4687-89D8-04EA9DEDFD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954590" y="564"/>
            <a:ext cx="34287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830506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222" y="3443288"/>
            <a:ext cx="14400550" cy="53578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9242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3592" y="936234"/>
            <a:ext cx="2348445" cy="786486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222" y="936234"/>
            <a:ext cx="12268397" cy="78648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8865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253290"/>
            <a:ext cx="18286413" cy="3870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7281" y="4167362"/>
            <a:ext cx="16457772" cy="144016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000" kern="0" spc="2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281" y="546350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364331"/>
            <a:ext cx="12313367" cy="1368152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66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pPr lvl="0"/>
            <a:r>
              <a:rPr kumimoji="1" lang="en-US" altLang="ja-JP" dirty="0"/>
              <a:t>Author or Presenter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305770" y="9426891"/>
            <a:ext cx="12254227" cy="583047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2400" baseline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kumimoji="1" lang="en-US" altLang="ja-JP" dirty="0"/>
              <a:t>Sub information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8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 userDrawn="1"/>
        </p:nvSpPr>
        <p:spPr>
          <a:xfrm>
            <a:off x="3630566" y="3550288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45632" y="2743038"/>
            <a:ext cx="1169674" cy="1169674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877445" y="3928489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6167605" y="2950164"/>
            <a:ext cx="325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endParaRPr kumimoji="1" lang="ja-JP" altLang="en-US" sz="4400" dirty="0">
              <a:solidFill>
                <a:schemeClr val="tx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877445" y="4531704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200237" y="3553907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315303" y="2746657"/>
            <a:ext cx="1169674" cy="1169674"/>
          </a:xfrm>
          <a:prstGeom prst="rect">
            <a:avLst/>
          </a:prstGeom>
        </p:spPr>
      </p:pic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7116" y="3932108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1666744" y="295378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</a:t>
            </a:r>
            <a:endParaRPr kumimoji="1" lang="ja-JP" altLang="en-US" sz="4400" dirty="0">
              <a:solidFill>
                <a:schemeClr val="tx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47116" y="4535323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57" name="正方形/長方形 56"/>
          <p:cNvSpPr/>
          <p:nvPr userDrawn="1"/>
        </p:nvSpPr>
        <p:spPr>
          <a:xfrm>
            <a:off x="3607591" y="6580041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5722657" y="5772791"/>
            <a:ext cx="1169674" cy="1169674"/>
          </a:xfrm>
          <a:prstGeom prst="rect">
            <a:avLst/>
          </a:prstGeom>
        </p:spPr>
      </p:pic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854470" y="6958242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0" name="テキスト ボックス 59"/>
          <p:cNvSpPr txBox="1"/>
          <p:nvPr userDrawn="1"/>
        </p:nvSpPr>
        <p:spPr>
          <a:xfrm>
            <a:off x="5975674" y="5991110"/>
            <a:ext cx="709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III</a:t>
            </a:r>
            <a:endParaRPr kumimoji="1" lang="ja-JP" altLang="en-US" sz="4400" dirty="0">
              <a:solidFill>
                <a:schemeClr val="tx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854470" y="7561457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2" name="正方形/長方形 61"/>
          <p:cNvSpPr/>
          <p:nvPr userDrawn="1"/>
        </p:nvSpPr>
        <p:spPr>
          <a:xfrm>
            <a:off x="9177262" y="6583660"/>
            <a:ext cx="5399807" cy="19352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1292328" y="5776410"/>
            <a:ext cx="1169674" cy="1169674"/>
          </a:xfrm>
          <a:prstGeom prst="rect">
            <a:avLst/>
          </a:prstGeom>
        </p:spPr>
      </p:pic>
      <p:sp>
        <p:nvSpPr>
          <p:cNvPr id="6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424141" y="6961861"/>
            <a:ext cx="4906048" cy="766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11562817" y="5983536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IV</a:t>
            </a:r>
            <a:endParaRPr kumimoji="1" lang="ja-JP" altLang="en-US" sz="4400" dirty="0">
              <a:solidFill>
                <a:schemeClr val="tx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4141" y="7565076"/>
            <a:ext cx="4906048" cy="60132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995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4106278" y="0"/>
            <a:ext cx="10914741" cy="10286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01029" y="855663"/>
            <a:ext cx="9869714" cy="8796337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marL="457200" indent="-457200" algn="l">
              <a:spcBef>
                <a:spcPts val="1200"/>
              </a:spcBef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+mj-lt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dirty="0"/>
              <a:t>TEXT</a:t>
            </a:r>
          </a:p>
          <a:p>
            <a:pPr lvl="1"/>
            <a:r>
              <a:rPr lang="en-US" dirty="0"/>
              <a:t>Level 2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5427" flipH="1">
            <a:off x="2194415" y="978473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21120203">
            <a:off x="1471487" y="774347"/>
            <a:ext cx="5269582" cy="1178742"/>
          </a:xfr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8000">
                <a:solidFill>
                  <a:schemeClr val="bg1"/>
                </a:solidFill>
                <a:latin typeface="Reenie Beanie" panose="02000000000000000000" pitchFamily="2" charset="0"/>
              </a:defRPr>
            </a:lvl1pPr>
            <a:lvl2pPr marL="720000" indent="-3600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704022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9142413" y="0"/>
            <a:ext cx="9144000" cy="10287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593256" y="1183060"/>
            <a:ext cx="7780344" cy="8145905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18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1" y="2443201"/>
            <a:ext cx="8595162" cy="5400599"/>
          </a:xfrm>
          <a:prstGeom prst="rect">
            <a:avLst/>
          </a:prstGeom>
        </p:spPr>
        <p:txBody>
          <a:bodyPr anchor="ctr"/>
          <a:lstStyle>
            <a:lvl1pPr algn="ctr">
              <a:defRPr sz="88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</a:defRPr>
            </a:lvl1pPr>
          </a:lstStyle>
          <a:p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8913" y="4743500"/>
            <a:ext cx="10287000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49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4738455"/>
            <a:ext cx="18286413" cy="35103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/>
          <a:stretch/>
        </p:blipFill>
        <p:spPr>
          <a:xfrm>
            <a:off x="6257085" y="2653497"/>
            <a:ext cx="12029330" cy="201142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95">
            <a:off x="1809687" y="793966"/>
            <a:ext cx="4276222" cy="8867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 rot="21403395">
            <a:off x="2074879" y="1888337"/>
            <a:ext cx="3756988" cy="667505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6608903" y="3320955"/>
            <a:ext cx="10353563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71803" y="4945872"/>
            <a:ext cx="10401797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86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4933966"/>
            <a:ext cx="18286413" cy="36896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6815" y="5232893"/>
            <a:ext cx="7666785" cy="3077948"/>
          </a:xfrm>
          <a:noFill/>
        </p:spPr>
        <p:txBody>
          <a:bodyPr anchor="ctr">
            <a:no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"/>
          <a:stretch>
            <a:fillRect/>
          </a:stretch>
        </p:blipFill>
        <p:spPr>
          <a:xfrm rot="-180000">
            <a:off x="702993" y="-231949"/>
            <a:ext cx="8611959" cy="9621181"/>
          </a:xfrm>
          <a:custGeom>
            <a:avLst/>
            <a:gdLst>
              <a:gd name="connsiteX0" fmla="*/ 0 w 8611959"/>
              <a:gd name="connsiteY0" fmla="*/ 0 h 9621181"/>
              <a:gd name="connsiteX1" fmla="*/ 8611959 w 8611959"/>
              <a:gd name="connsiteY1" fmla="*/ 451334 h 9621181"/>
              <a:gd name="connsiteX2" fmla="*/ 8611958 w 8611959"/>
              <a:gd name="connsiteY2" fmla="*/ 9621181 h 9621181"/>
              <a:gd name="connsiteX3" fmla="*/ 0 w 8611959"/>
              <a:gd name="connsiteY3" fmla="*/ 9621181 h 962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1959" h="9621181">
                <a:moveTo>
                  <a:pt x="0" y="0"/>
                </a:moveTo>
                <a:lnTo>
                  <a:pt x="8611959" y="451334"/>
                </a:lnTo>
                <a:lnTo>
                  <a:pt x="8611958" y="9621181"/>
                </a:lnTo>
                <a:lnTo>
                  <a:pt x="0" y="9621181"/>
                </a:lnTo>
                <a:close/>
              </a:path>
            </a:pathLst>
          </a:custGeom>
        </p:spPr>
      </p:pic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 rot="-180000">
            <a:off x="955850" y="-218306"/>
            <a:ext cx="8097837" cy="9342998"/>
          </a:xfrm>
          <a:custGeom>
            <a:avLst/>
            <a:gdLst>
              <a:gd name="connsiteX0" fmla="*/ 0 w 8097837"/>
              <a:gd name="connsiteY0" fmla="*/ 0 h 9342998"/>
              <a:gd name="connsiteX1" fmla="*/ 8097837 w 8097837"/>
              <a:gd name="connsiteY1" fmla="*/ 424390 h 9342998"/>
              <a:gd name="connsiteX2" fmla="*/ 8097837 w 8097837"/>
              <a:gd name="connsiteY2" fmla="*/ 9342998 h 9342998"/>
              <a:gd name="connsiteX3" fmla="*/ 0 w 8097837"/>
              <a:gd name="connsiteY3" fmla="*/ 9342998 h 93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7837" h="9342998">
                <a:moveTo>
                  <a:pt x="0" y="0"/>
                </a:moveTo>
                <a:lnTo>
                  <a:pt x="8097837" y="424390"/>
                </a:lnTo>
                <a:lnTo>
                  <a:pt x="8097837" y="9342998"/>
                </a:lnTo>
                <a:lnTo>
                  <a:pt x="0" y="93429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Add an image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>
          <a:xfrm>
            <a:off x="9370318" y="2430365"/>
            <a:ext cx="8917682" cy="2011429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 rot="21420000">
            <a:off x="9723490" y="3149508"/>
            <a:ext cx="8378425" cy="856597"/>
          </a:xfrm>
          <a:prstGeom prst="rect">
            <a:avLst/>
          </a:prstGeom>
        </p:spPr>
        <p:txBody>
          <a:bodyPr anchor="b"/>
          <a:lstStyle>
            <a:lvl1pPr>
              <a:defRPr spc="1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2242051"/>
            <a:ext cx="14325600" cy="7459571"/>
          </a:xfrm>
          <a:prstGeom prst="rect">
            <a:avLst/>
          </a:prstGeom>
        </p:spPr>
      </p:pic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546183"/>
            <a:ext cx="11482903" cy="1998000"/>
          </a:xfrm>
          <a:blipFill>
            <a:blip r:embed="rId3"/>
            <a:srcRect/>
            <a:stretch>
              <a:fillRect l="-24300"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368683-A6D9-42BC-8652-1B2C16EFCDA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6565563" y="4227513"/>
            <a:ext cx="914400" cy="91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E285BE66-B74D-456D-899C-4937096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1813" cy="198913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636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818574"/>
            <a:ext cx="18286413" cy="37354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81204" y="2260248"/>
            <a:ext cx="5088832" cy="5089833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848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21420000">
            <a:off x="4767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915343" y="8064662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 rot="21420000">
            <a:off x="4907217" y="7274031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331562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 rot="21420000">
            <a:off x="9323436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3741597" y="8068825"/>
            <a:ext cx="4202849" cy="130514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 rot="21420000">
            <a:off x="13733471" y="7278194"/>
            <a:ext cx="4205687" cy="855095"/>
          </a:xfrm>
          <a:noFill/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3600" spc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22" name="図 4">
            <a:extLst>
              <a:ext uri="{FF2B5EF4-FFF2-40B4-BE49-F238E27FC236}">
                <a16:creationId xmlns:a16="http://schemas.microsoft.com/office/drawing/2014/main" id="{BE03CC1C-467F-4003-AE8C-282208B4D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6626114" y="2201897"/>
            <a:ext cx="5088832" cy="5089833"/>
          </a:xfrm>
          <a:prstGeom prst="rect">
            <a:avLst/>
          </a:prstGeom>
        </p:spPr>
      </p:pic>
      <p:pic>
        <p:nvPicPr>
          <p:cNvPr id="23" name="図 4">
            <a:extLst>
              <a:ext uri="{FF2B5EF4-FFF2-40B4-BE49-F238E27FC236}">
                <a16:creationId xmlns:a16="http://schemas.microsoft.com/office/drawing/2014/main" id="{31019D12-CCF5-4709-91A5-6719AF9BA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12816378" y="2201897"/>
            <a:ext cx="5088832" cy="50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18950"/>
            <a:ext cx="18286413" cy="9072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3606" y="3763755"/>
            <a:ext cx="16457613" cy="1714500"/>
          </a:xfrm>
          <a:prstGeom prst="rect">
            <a:avLst/>
          </a:prstGeom>
        </p:spPr>
        <p:txBody>
          <a:bodyPr anchor="ctr"/>
          <a:lstStyle>
            <a:lvl1pPr algn="ctr">
              <a:defRPr sz="9600" spc="1000" baseline="0">
                <a:effectLst>
                  <a:outerShdw blurRad="50800" dist="25400" dir="2700000" algn="tl" rotWithShape="0">
                    <a:schemeClr val="tx1">
                      <a:alpha val="75000"/>
                    </a:schemeClr>
                  </a:outerShdw>
                </a:effectLst>
                <a:latin typeface="Reenie Beanie" panose="02000000000000000000" pitchFamily="2" charset="0"/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125549" y="5698971"/>
            <a:ext cx="14035315" cy="511330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176585" y="7518400"/>
            <a:ext cx="11933243" cy="2603501"/>
          </a:xfrm>
          <a:noFill/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117" flipH="1">
            <a:off x="16373934" y="1282485"/>
            <a:ext cx="460258" cy="8472928"/>
          </a:xfrm>
          <a:prstGeom prst="rect">
            <a:avLst/>
          </a:prstGeom>
          <a:effectLst>
            <a:outerShdw blurRad="152400" dist="76200" dir="1116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0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image" Target="../media/image19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85" r:id="rId3"/>
    <p:sldLayoutId id="2147483690" r:id="rId4"/>
    <p:sldLayoutId id="2147483722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8" r:id="rId11"/>
    <p:sldLayoutId id="2147483759" r:id="rId12"/>
    <p:sldLayoutId id="2147483760" r:id="rId13"/>
    <p:sldLayoutId id="2147483761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3"/>
          </p:nvPr>
        </p:nvSpPr>
        <p:spPr>
          <a:xfrm>
            <a:off x="5002747" y="9607996"/>
            <a:ext cx="82809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13832001" y="960799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15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13" r:id="rId2"/>
    <p:sldLayoutId id="2147483726" r:id="rId3"/>
    <p:sldLayoutId id="2147483675" r:id="rId4"/>
    <p:sldLayoutId id="2147483728" r:id="rId5"/>
    <p:sldLayoutId id="2147483702" r:id="rId6"/>
    <p:sldLayoutId id="2147483682" r:id="rId7"/>
    <p:sldLayoutId id="2147483746" r:id="rId8"/>
    <p:sldLayoutId id="2147483719" r:id="rId9"/>
    <p:sldLayoutId id="2147483730" r:id="rId10"/>
    <p:sldLayoutId id="2147483743" r:id="rId11"/>
    <p:sldLayoutId id="2147483729" r:id="rId12"/>
    <p:sldLayoutId id="2147483723" r:id="rId13"/>
    <p:sldLayoutId id="2147483733" r:id="rId14"/>
    <p:sldLayoutId id="2147483737" r:id="rId15"/>
    <p:sldLayoutId id="2147483747" r:id="rId16"/>
    <p:sldLayoutId id="2147483753" r:id="rId17"/>
    <p:sldLayoutId id="2147483754" r:id="rId18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2" cy="102861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9"/>
          <a:stretch/>
        </p:blipFill>
        <p:spPr>
          <a:xfrm>
            <a:off x="0" y="507267"/>
            <a:ext cx="11488017" cy="2011429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4855468"/>
            <a:ext cx="16457772" cy="433377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5"/>
          <p:cNvSpPr>
            <a:spLocks noGrp="1"/>
          </p:cNvSpPr>
          <p:nvPr>
            <p:ph type="ftr" sz="quarter" idx="3"/>
          </p:nvPr>
        </p:nvSpPr>
        <p:spPr>
          <a:xfrm>
            <a:off x="5002747" y="9607996"/>
            <a:ext cx="82809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13832001" y="9607996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95F845C-B07D-424A-A6EA-96D8F4A7E4C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 rot="21420000">
            <a:off x="913261" y="718611"/>
            <a:ext cx="10305779" cy="123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4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4" r:id="rId2"/>
    <p:sldLayoutId id="2147483741" r:id="rId3"/>
    <p:sldLayoutId id="2147483740" r:id="rId4"/>
    <p:sldLayoutId id="2147483716" r:id="rId5"/>
    <p:sldLayoutId id="2147483691" r:id="rId6"/>
    <p:sldLayoutId id="2147483725" r:id="rId7"/>
    <p:sldLayoutId id="2147483693" r:id="rId8"/>
    <p:sldLayoutId id="2147483694" r:id="rId9"/>
    <p:sldLayoutId id="2147483696" r:id="rId10"/>
    <p:sldLayoutId id="2147483689" r:id="rId11"/>
    <p:sldLayoutId id="2147483698" r:id="rId12"/>
    <p:sldLayoutId id="2147483697" r:id="rId13"/>
    <p:sldLayoutId id="2147483699" r:id="rId14"/>
    <p:sldLayoutId id="2147483704" r:id="rId15"/>
    <p:sldLayoutId id="2147483688" r:id="rId16"/>
    <p:sldLayoutId id="2147483695" r:id="rId17"/>
    <p:sldLayoutId id="2147483703" r:id="rId18"/>
    <p:sldLayoutId id="2147483705" r:id="rId19"/>
    <p:sldLayoutId id="2147483707" r:id="rId20"/>
    <p:sldLayoutId id="2147483708" r:id="rId21"/>
    <p:sldLayoutId id="2147483709" r:id="rId22"/>
    <p:sldLayoutId id="2147483715" r:id="rId23"/>
    <p:sldLayoutId id="2147483710" r:id="rId24"/>
    <p:sldLayoutId id="2147483711" r:id="rId25"/>
    <p:sldLayoutId id="2147483717" r:id="rId26"/>
    <p:sldLayoutId id="2147483712" r:id="rId27"/>
    <p:sldLayoutId id="2147483718" r:id="rId28"/>
    <p:sldLayoutId id="2147483720" r:id="rId29"/>
    <p:sldLayoutId id="2147483739" r:id="rId30"/>
    <p:sldLayoutId id="2147483724" r:id="rId31"/>
    <p:sldLayoutId id="2147483721" r:id="rId32"/>
    <p:sldLayoutId id="2147483734" r:id="rId33"/>
    <p:sldLayoutId id="2147483735" r:id="rId34"/>
    <p:sldLayoutId id="2147483742" r:id="rId35"/>
    <p:sldLayoutId id="2147483738" r:id="rId36"/>
    <p:sldLayoutId id="2147483744" r:id="rId37"/>
    <p:sldLayoutId id="2147483745" r:id="rId38"/>
    <p:sldLayoutId id="2147483755" r:id="rId39"/>
    <p:sldLayoutId id="2147483756" r:id="rId40"/>
    <p:sldLayoutId id="2147483757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  <p:hf hdr="0" dt="0"/>
  <p:txStyles>
    <p:titleStyle>
      <a:lvl1pPr algn="r" defTabSz="1632753" rtl="0" eaLnBrk="1" latinLnBrk="0" hangingPunct="1">
        <a:spcBef>
          <a:spcPct val="0"/>
        </a:spcBef>
        <a:buNone/>
        <a:defRPr kumimoji="1" sz="5400" kern="1000" spc="10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222" y="1028700"/>
            <a:ext cx="14400550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222" y="3429000"/>
            <a:ext cx="14400550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794" y="9680079"/>
            <a:ext cx="1806701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9970" y="9680079"/>
            <a:ext cx="9420427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871" y="9680079"/>
            <a:ext cx="2394230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717080" y="564"/>
            <a:ext cx="34287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0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8" r:id="rId14"/>
    <p:sldLayoutId id="2147483860" r:id="rId15"/>
    <p:sldLayoutId id="2147483861" r:id="rId16"/>
    <p:sldLayoutId id="2147483863" r:id="rId17"/>
    <p:sldLayoutId id="2147483864" r:id="rId18"/>
    <p:sldLayoutId id="2147483865" r:id="rId19"/>
  </p:sldLayoutIdLst>
  <p:hf hdr="0" dt="0"/>
  <p:txStyles>
    <p:titleStyle>
      <a:lvl1pPr algn="l" defTabSz="1371509" rtl="0" eaLnBrk="1" latinLnBrk="0" hangingPunct="1">
        <a:lnSpc>
          <a:spcPct val="89000"/>
        </a:lnSpc>
        <a:spcBef>
          <a:spcPct val="0"/>
        </a:spcBef>
        <a:buNone/>
        <a:defRPr sz="66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6034" indent="-576034" algn="l" defTabSz="1371509" rtl="0" eaLnBrk="1" latinLnBrk="0" hangingPunct="1">
        <a:lnSpc>
          <a:spcPct val="94000"/>
        </a:lnSpc>
        <a:spcBef>
          <a:spcPts val="1500"/>
        </a:spcBef>
        <a:spcAft>
          <a:spcPts val="3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71509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057263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7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743017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7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428771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114526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800280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86034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171789" indent="-576034" algn="l" defTabSz="1371509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611.05469.pdf" TargetMode="External"/><Relationship Id="rId3" Type="http://schemas.openxmlformats.org/officeDocument/2006/relationships/hyperlink" Target="https://huggingface.co/transformers/" TargetMode="External"/><Relationship Id="rId7" Type="http://schemas.openxmlformats.org/officeDocument/2006/relationships/hyperlink" Target="https://aclanthology.org/P19-3007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6" Type="http://schemas.openxmlformats.org/officeDocument/2006/relationships/hyperlink" Target="https://iftenney.github.io/projects/bertology/" TargetMode="External"/><Relationship Id="rId5" Type="http://schemas.openxmlformats.org/officeDocument/2006/relationships/hyperlink" Target="https://arxiv.org/pdf/1810.04805" TargetMode="External"/><Relationship Id="rId4" Type="http://schemas.openxmlformats.org/officeDocument/2006/relationships/hyperlink" Target="https://arxiv.org/pdf/1706.0376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57883" y="3215640"/>
            <a:ext cx="16457772" cy="2620483"/>
          </a:xfrm>
        </p:spPr>
        <p:txBody>
          <a:bodyPr>
            <a:normAutofit/>
          </a:bodyPr>
          <a:lstStyle/>
          <a:p>
            <a:r>
              <a:rPr kumimoji="1" lang="en-US" altLang="zh-TW" sz="7200" dirty="0">
                <a:latin typeface="Bahnschrift Condensed" panose="020B0502040204020203" pitchFamily="34" charset="0"/>
                <a:ea typeface="+mn-ea"/>
              </a:rPr>
              <a:t>What is in a </a:t>
            </a:r>
            <a:r>
              <a:rPr kumimoji="1" lang="en-US" altLang="ja-JP" sz="7200" dirty="0">
                <a:latin typeface="Bahnschrift Condensed" panose="020B0502040204020203" pitchFamily="34" charset="0"/>
                <a:ea typeface="+mn-ea"/>
              </a:rPr>
              <a:t>12-layer</a:t>
            </a:r>
            <a:br>
              <a:rPr kumimoji="1" lang="en-US" altLang="ja-JP" sz="7200" dirty="0">
                <a:solidFill>
                  <a:srgbClr val="FFC000"/>
                </a:solidFill>
                <a:latin typeface="Bahnschrift Condensed" panose="020B0502040204020203" pitchFamily="34" charset="0"/>
                <a:ea typeface="+mn-ea"/>
              </a:rPr>
            </a:br>
            <a:r>
              <a:rPr kumimoji="1" lang="en-US" altLang="ja-JP" sz="7200" dirty="0">
                <a:solidFill>
                  <a:srgbClr val="FFC000"/>
                </a:solidFill>
                <a:latin typeface="Bahnschrift Condensed" panose="020B0502040204020203" pitchFamily="34" charset="0"/>
                <a:ea typeface="+mn-ea"/>
              </a:rPr>
              <a:t>B</a:t>
            </a:r>
            <a:r>
              <a:rPr kumimoji="1" lang="en-US" altLang="ja-JP" sz="7200" dirty="0">
                <a:latin typeface="Bahnschrift Condensed" panose="020B0502040204020203" pitchFamily="34" charset="0"/>
                <a:ea typeface="+mn-ea"/>
              </a:rPr>
              <a:t>utter </a:t>
            </a:r>
            <a:r>
              <a:rPr kumimoji="1" lang="en-US" altLang="ja-JP" sz="7200" dirty="0">
                <a:solidFill>
                  <a:srgbClr val="FFC000"/>
                </a:solidFill>
                <a:latin typeface="Bahnschrift Condensed" panose="020B0502040204020203" pitchFamily="34" charset="0"/>
                <a:ea typeface="+mn-ea"/>
              </a:rPr>
              <a:t>E</a:t>
            </a:r>
            <a:r>
              <a:rPr kumimoji="1" lang="en-US" altLang="ja-JP" sz="7200" dirty="0">
                <a:latin typeface="Bahnschrift Condensed" panose="020B0502040204020203" pitchFamily="34" charset="0"/>
                <a:ea typeface="+mn-ea"/>
              </a:rPr>
              <a:t>gg </a:t>
            </a:r>
            <a:r>
              <a:rPr kumimoji="1" lang="en-US" altLang="ja-JP" sz="7200" dirty="0" err="1">
                <a:latin typeface="Bahnschrift Condensed" panose="020B0502040204020203" pitchFamily="34" charset="0"/>
                <a:ea typeface="+mn-ea"/>
              </a:rPr>
              <a:t>ta</a:t>
            </a:r>
            <a:r>
              <a:rPr kumimoji="1" lang="en-US" altLang="zh-TW" sz="7200" dirty="0" err="1">
                <a:solidFill>
                  <a:srgbClr val="FFC000"/>
                </a:solidFill>
                <a:latin typeface="Bahnschrift Condensed" panose="020B0502040204020203" pitchFamily="34" charset="0"/>
                <a:ea typeface="+mn-ea"/>
              </a:rPr>
              <a:t>RT</a:t>
            </a:r>
            <a:r>
              <a:rPr kumimoji="1" lang="en-US" altLang="ja-JP" sz="7200" dirty="0">
                <a:latin typeface="Bahnschrift Condensed" panose="020B0502040204020203" pitchFamily="34" charset="0"/>
                <a:ea typeface="+mn-ea"/>
              </a:rPr>
              <a:t>?</a:t>
            </a:r>
            <a:endParaRPr kumimoji="1" lang="ja-JP" altLang="en-US" sz="7200" dirty="0">
              <a:latin typeface="Bahnschrift Condensed" panose="020B0502040204020203" pitchFamily="34" charset="0"/>
              <a:ea typeface="+mn-ea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970757" y="6096879"/>
            <a:ext cx="16344898" cy="575841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自然語言模型</a:t>
            </a:r>
            <a:r>
              <a:rPr kumimoji="1" lang="en-US" altLang="zh-TW" dirty="0"/>
              <a:t>(BERT)</a:t>
            </a:r>
            <a:r>
              <a:rPr kumimoji="1" lang="zh-TW" altLang="en-US" dirty="0"/>
              <a:t>視覺化</a:t>
            </a:r>
            <a:endParaRPr kumimoji="1"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AD5D25-B5B7-4AAF-AF20-2A3E7D78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2934" y="8709999"/>
            <a:ext cx="12020279" cy="110664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tx1"/>
                </a:solidFill>
              </a:rPr>
              <a:t>40847041S </a:t>
            </a:r>
            <a:r>
              <a:rPr lang="zh-TW" altLang="en-US" sz="3600" dirty="0">
                <a:solidFill>
                  <a:schemeClr val="tx1"/>
                </a:solidFill>
              </a:rPr>
              <a:t>朱自宇                   指導教授：王科植 老師</a:t>
            </a: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E180D4A7-C9FB-4DFB-919C-405C955672EB}">
      <p14:showEvtLst xmlns:p14="http://schemas.microsoft.com/office/powerpoint/2010/main">
        <p14:playEvt time="2451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Presenter:</a:t>
            </a:r>
            <a:r>
              <a:rPr lang="zh-TW" altLang="en-US" sz="3200" dirty="0"/>
              <a:t> </a:t>
            </a:r>
            <a:r>
              <a:rPr lang="en-US" altLang="zh-TW" sz="3200" dirty="0"/>
              <a:t>40847041S </a:t>
            </a:r>
            <a:r>
              <a:rPr lang="zh-TW" altLang="en-US" sz="3200" dirty="0"/>
              <a:t>朱自宇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34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386">
        <p14:doors dir="vert"/>
      </p:transition>
    </mc:Choice>
    <mc:Fallback xmlns="">
      <p:transition spd="slow" advTm="838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>
          <a:xfrm>
            <a:off x="3933249" y="4315462"/>
            <a:ext cx="4906048" cy="766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BERT</a:t>
            </a:r>
            <a:r>
              <a:rPr lang="zh-TW" altLang="en-US" dirty="0"/>
              <a:t> 是什麼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3933249" y="3932108"/>
            <a:ext cx="4906048" cy="6013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Before beginning</a:t>
            </a:r>
            <a:r>
              <a:rPr lang="en-US" altLang="zh-TW" dirty="0"/>
              <a:t>: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9453467" y="4315462"/>
            <a:ext cx="4906048" cy="76670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動機發想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>
          <a:xfrm>
            <a:off x="9424141" y="3951356"/>
            <a:ext cx="4906048" cy="6013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Why doing this?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>
          <a:xfrm>
            <a:off x="3854470" y="7390440"/>
            <a:ext cx="4906048" cy="76670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專題內容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1"/>
          </p:nvPr>
        </p:nvSpPr>
        <p:spPr>
          <a:xfrm>
            <a:off x="3854470" y="6975476"/>
            <a:ext cx="4906048" cy="60132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What to do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>
          <a:xfrm>
            <a:off x="9525895" y="7390440"/>
            <a:ext cx="4906048" cy="766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流程說明</a:t>
            </a:r>
            <a:endParaRPr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>
          <a:xfrm>
            <a:off x="9525895" y="6975476"/>
            <a:ext cx="4906048" cy="6013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How </a:t>
            </a:r>
            <a:r>
              <a:rPr lang="en-US" altLang="ja-JP" dirty="0"/>
              <a:t>to do</a:t>
            </a:r>
            <a:endParaRPr kumimoji="1" lang="ja-JP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8EF7B20-A141-4F08-8E4F-A7368B36314F}"/>
              </a:ext>
            </a:extLst>
          </p:cNvPr>
          <p:cNvCxnSpPr/>
          <p:nvPr/>
        </p:nvCxnSpPr>
        <p:spPr>
          <a:xfrm>
            <a:off x="1965895" y="2030186"/>
            <a:ext cx="15120000" cy="0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D975908-42B7-4705-AD31-CF548DA3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4" y="1038226"/>
            <a:ext cx="7817442" cy="1062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>
                <a:solidFill>
                  <a:schemeClr val="tx1"/>
                </a:solidFill>
              </a:rPr>
              <a:t>What is BERT?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half" idx="2"/>
          </p:nvPr>
        </p:nvSpPr>
        <p:spPr>
          <a:xfrm>
            <a:off x="485775" y="2547938"/>
            <a:ext cx="7943850" cy="670083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C000"/>
                </a:solidFill>
              </a:rPr>
              <a:t>B</a:t>
            </a:r>
            <a:r>
              <a:rPr lang="en-US" altLang="zh-TW" sz="3200" dirty="0"/>
              <a:t>idirectional </a:t>
            </a:r>
            <a:r>
              <a:rPr lang="en-US" altLang="zh-TW" sz="3200" dirty="0">
                <a:solidFill>
                  <a:srgbClr val="FFC000"/>
                </a:solidFill>
              </a:rPr>
              <a:t>E</a:t>
            </a:r>
            <a:r>
              <a:rPr lang="en-US" altLang="zh-TW" sz="3200" dirty="0"/>
              <a:t>ncoder </a:t>
            </a:r>
            <a:r>
              <a:rPr lang="en-US" altLang="zh-TW" sz="3200" dirty="0">
                <a:solidFill>
                  <a:srgbClr val="FFC000"/>
                </a:solidFill>
              </a:rPr>
              <a:t>R</a:t>
            </a:r>
            <a:r>
              <a:rPr lang="en-US" altLang="zh-TW" sz="3200" dirty="0"/>
              <a:t>epresentation</a:t>
            </a:r>
            <a:br>
              <a:rPr lang="en-US" altLang="zh-TW" sz="3200" dirty="0"/>
            </a:br>
            <a:r>
              <a:rPr lang="zh-TW" altLang="en-US" sz="3200" dirty="0"/>
              <a:t>    </a:t>
            </a:r>
            <a:r>
              <a:rPr lang="en-US" altLang="zh-TW" sz="3200" dirty="0"/>
              <a:t>from </a:t>
            </a:r>
            <a:r>
              <a:rPr lang="en-US" altLang="zh-TW" sz="3200" dirty="0">
                <a:solidFill>
                  <a:srgbClr val="FFC000"/>
                </a:solidFill>
              </a:rPr>
              <a:t>T</a:t>
            </a:r>
            <a:r>
              <a:rPr lang="en-US" altLang="zh-TW" sz="3200" dirty="0"/>
              <a:t>ransformers</a:t>
            </a:r>
          </a:p>
          <a:p>
            <a:pPr>
              <a:lnSpc>
                <a:spcPct val="2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3200" dirty="0"/>
              <a:t> </a:t>
            </a:r>
            <a:r>
              <a:rPr lang="zh-TW" altLang="en-US" sz="3200"/>
              <a:t>第一個</a:t>
            </a:r>
            <a:r>
              <a:rPr lang="zh-TW" altLang="en-US" sz="3200">
                <a:solidFill>
                  <a:srgbClr val="FFC000"/>
                </a:solidFill>
              </a:rPr>
              <a:t>雙向</a:t>
            </a:r>
            <a:r>
              <a:rPr lang="zh-TW" altLang="en-US" sz="3200">
                <a:solidFill>
                  <a:srgbClr val="000000"/>
                </a:solidFill>
              </a:rPr>
              <a:t>文意理解的</a:t>
            </a:r>
            <a:r>
              <a:rPr lang="zh-TW" altLang="en-US" sz="3200"/>
              <a:t>的</a:t>
            </a:r>
            <a:r>
              <a:rPr lang="zh-TW" altLang="en-US" sz="3200" dirty="0"/>
              <a:t>語言代表模型</a:t>
            </a:r>
            <a:endParaRPr lang="en-US" altLang="zh-TW" sz="3200" dirty="0"/>
          </a:p>
          <a:p>
            <a:pPr>
              <a:lnSpc>
                <a:spcPct val="2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3200" dirty="0"/>
              <a:t>  </a:t>
            </a:r>
            <a:r>
              <a:rPr lang="en-US" altLang="zh-TW" sz="3200" dirty="0">
                <a:solidFill>
                  <a:srgbClr val="FFC000"/>
                </a:solidFill>
              </a:rPr>
              <a:t>Self-Attention</a:t>
            </a:r>
            <a:r>
              <a:rPr lang="zh-TW" altLang="en-US" sz="3200" dirty="0"/>
              <a:t> </a:t>
            </a:r>
            <a:r>
              <a:rPr lang="en-US" altLang="zh-TW" sz="3200" dirty="0"/>
              <a:t>Mechanism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TW" sz="3600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026" name="Picture 2" descr="BERT QA 機器人實戰- 上篇- The coding day 整天打扣">
            <a:extLst>
              <a:ext uri="{FF2B5EF4-FFF2-40B4-BE49-F238E27FC236}">
                <a16:creationId xmlns:a16="http://schemas.microsoft.com/office/drawing/2014/main" id="{A920E6D2-1DFE-40DF-8F5A-0C6B2DE9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24" y="1896698"/>
            <a:ext cx="6700230" cy="67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ng Kong Style Egg Tart – My First Attempt – New Chapter in Life">
            <a:extLst>
              <a:ext uri="{FF2B5EF4-FFF2-40B4-BE49-F238E27FC236}">
                <a16:creationId xmlns:a16="http://schemas.microsoft.com/office/drawing/2014/main" id="{A16AAFE5-4EA5-4E8A-8AD1-10E8CCB1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789" y="3021838"/>
            <a:ext cx="7556131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304C94-6F5A-48CD-BC2B-8980EFC58B2A}"/>
              </a:ext>
            </a:extLst>
          </p:cNvPr>
          <p:cNvSpPr txBox="1"/>
          <p:nvPr/>
        </p:nvSpPr>
        <p:spPr>
          <a:xfrm>
            <a:off x="1068759" y="4660047"/>
            <a:ext cx="696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C000"/>
                </a:solidFill>
              </a:rPr>
              <a:t>B</a:t>
            </a:r>
            <a:r>
              <a:rPr lang="en-US" altLang="zh-TW" sz="7200" dirty="0"/>
              <a:t>utter </a:t>
            </a:r>
            <a:r>
              <a:rPr lang="en-US" altLang="zh-TW" sz="7200" dirty="0">
                <a:solidFill>
                  <a:srgbClr val="FFC000"/>
                </a:solidFill>
              </a:rPr>
              <a:t>E</a:t>
            </a:r>
            <a:r>
              <a:rPr lang="en-US" altLang="zh-TW" sz="7200" dirty="0"/>
              <a:t>gg </a:t>
            </a:r>
            <a:r>
              <a:rPr lang="en-US" altLang="zh-TW" sz="7200" dirty="0" err="1"/>
              <a:t>ta</a:t>
            </a:r>
            <a:r>
              <a:rPr lang="en-US" altLang="zh-TW" sz="7200" dirty="0" err="1">
                <a:solidFill>
                  <a:srgbClr val="FFC000"/>
                </a:solidFill>
              </a:rPr>
              <a:t>RT</a:t>
            </a:r>
            <a:endParaRPr lang="zh-TW" alt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52256BB9-1856-4564-9B29-E30B6BD1E77D}"/>
              </a:ext>
            </a:extLst>
          </p:cNvPr>
          <p:cNvSpPr txBox="1">
            <a:spLocks/>
          </p:cNvSpPr>
          <p:nvPr/>
        </p:nvSpPr>
        <p:spPr>
          <a:xfrm>
            <a:off x="1251699" y="2610923"/>
            <a:ext cx="7943850" cy="6700836"/>
          </a:xfrm>
          <a:prstGeom prst="rect">
            <a:avLst/>
          </a:prstGeom>
        </p:spPr>
        <p:txBody>
          <a:bodyPr>
            <a:normAutofit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TW" altLang="en-US" sz="3200" dirty="0"/>
              <a:t>每個詞彙皆代表一個詞空間中的</a:t>
            </a:r>
            <a:br>
              <a:rPr lang="zh-TW" altLang="en-US" sz="3200" dirty="0"/>
            </a:br>
            <a:r>
              <a:rPr lang="zh-TW" altLang="en-US" sz="3200" dirty="0"/>
              <a:t>「連續向量」（在 </a:t>
            </a:r>
            <a:r>
              <a:rPr lang="en-US" altLang="zh-TW" sz="3200" dirty="0"/>
              <a:t>BERT</a:t>
            </a:r>
            <a:r>
              <a:rPr lang="zh-TW" altLang="en-US" sz="3200" dirty="0"/>
              <a:t> 中為 </a:t>
            </a:r>
            <a:r>
              <a:rPr lang="en-US" altLang="zh-TW" sz="3200" dirty="0"/>
              <a:t>768</a:t>
            </a:r>
            <a:r>
              <a:rPr lang="zh-TW" altLang="en-US" sz="3200" dirty="0"/>
              <a:t> 維）</a:t>
            </a:r>
            <a:endParaRPr lang="en-US" altLang="zh-TW" sz="3200" dirty="0"/>
          </a:p>
          <a:p>
            <a:pPr>
              <a:lnSpc>
                <a:spcPct val="22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TW" altLang="en-US" sz="3200" dirty="0"/>
              <a:t>兩階段遷移式學習</a:t>
            </a:r>
            <a:br>
              <a:rPr lang="zh-TW" altLang="en-US" sz="3200" dirty="0"/>
            </a:br>
            <a:r>
              <a:rPr lang="en-US" altLang="zh-TW" sz="3200" dirty="0"/>
              <a:t>( Pre-training ←→ Fine-tuning )</a:t>
            </a:r>
            <a:endParaRPr kumimoji="0" lang="en-US" altLang="zh-TW" sz="3200" dirty="0"/>
          </a:p>
          <a:p>
            <a:pPr>
              <a:lnSpc>
                <a:spcPct val="22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TW" sz="3200" dirty="0"/>
              <a:t>Self-Attention Mechanism</a:t>
            </a:r>
            <a:endParaRPr kumimoji="0" lang="en-US" altLang="zh-TW" sz="3200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Picture 8" descr="小白都能看懂的Bert 基礎解讀(三) - 台部落">
            <a:extLst>
              <a:ext uri="{FF2B5EF4-FFF2-40B4-BE49-F238E27FC236}">
                <a16:creationId xmlns:a16="http://schemas.microsoft.com/office/drawing/2014/main" id="{C51B4B3D-B5B3-4D71-A1C2-C1A7FBEB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711" y="5209787"/>
            <a:ext cx="5802529" cy="50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解释BERT为什么是双向表示_阿里武的技术博客-CSDN博客_bert为什么是双向的">
            <a:extLst>
              <a:ext uri="{FF2B5EF4-FFF2-40B4-BE49-F238E27FC236}">
                <a16:creationId xmlns:a16="http://schemas.microsoft.com/office/drawing/2014/main" id="{5FB62E2F-CD9F-49AF-8CED-4D107F59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042" y="-12542"/>
            <a:ext cx="5933869" cy="53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EE93C3E6-A171-4D1A-9D25-B055B70B9329}"/>
              </a:ext>
            </a:extLst>
          </p:cNvPr>
          <p:cNvSpPr txBox="1">
            <a:spLocks/>
          </p:cNvSpPr>
          <p:nvPr/>
        </p:nvSpPr>
        <p:spPr>
          <a:xfrm>
            <a:off x="1066797" y="857727"/>
            <a:ext cx="7817442" cy="1062038"/>
          </a:xfrm>
          <a:prstGeom prst="rect">
            <a:avLst/>
          </a:prstGeom>
        </p:spPr>
        <p:txBody>
          <a:bodyPr>
            <a:normAutofit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kumimoji="0" lang="en-US" altLang="zh-TW" sz="6600" dirty="0">
                <a:solidFill>
                  <a:schemeClr val="tx1"/>
                </a:solidFill>
              </a:rPr>
              <a:t>Language Model</a:t>
            </a:r>
            <a:endParaRPr kumimoji="0"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2352789D-1C79-4A30-9AAF-6C7D5890E4AB}"/>
              </a:ext>
            </a:extLst>
          </p:cNvPr>
          <p:cNvSpPr txBox="1">
            <a:spLocks/>
          </p:cNvSpPr>
          <p:nvPr/>
        </p:nvSpPr>
        <p:spPr>
          <a:xfrm>
            <a:off x="1500902" y="2728437"/>
            <a:ext cx="7185898" cy="6700836"/>
          </a:xfrm>
          <a:prstGeom prst="rect">
            <a:avLst/>
          </a:prstGeom>
        </p:spPr>
        <p:txBody>
          <a:bodyPr>
            <a:normAutofit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kumimoji="0" lang="en-US" altLang="zh-TW" sz="3200" dirty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kumimoji="0" lang="en-US" altLang="zh-TW" sz="3200" dirty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kumimoji="0" lang="en-US" altLang="zh-TW" sz="3600" dirty="0"/>
          </a:p>
        </p:txBody>
      </p:sp>
      <p:pic>
        <p:nvPicPr>
          <p:cNvPr id="2050" name="Picture 2" descr="預訓練語言模型fine-tuning近期進展概述_RUC智能情報站- MdEditor">
            <a:extLst>
              <a:ext uri="{FF2B5EF4-FFF2-40B4-BE49-F238E27FC236}">
                <a16:creationId xmlns:a16="http://schemas.microsoft.com/office/drawing/2014/main" id="{5E2E2919-D0B9-4B26-9DEB-0292E35C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49" y="3502768"/>
            <a:ext cx="9090864" cy="32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59194C-2A8A-43C9-AB5D-4DD76B7D5C85}"/>
              </a:ext>
            </a:extLst>
          </p:cNvPr>
          <p:cNvSpPr txBox="1"/>
          <p:nvPr/>
        </p:nvSpPr>
        <p:spPr>
          <a:xfrm>
            <a:off x="1820386" y="7631787"/>
            <a:ext cx="242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Bidirectional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6E65180-F7B2-42A2-BE49-C14F9A8A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549" y="2184621"/>
            <a:ext cx="9090864" cy="635099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6E47FE-933D-4257-8916-0E3C802E1938}"/>
              </a:ext>
            </a:extLst>
          </p:cNvPr>
          <p:cNvSpPr txBox="1"/>
          <p:nvPr/>
        </p:nvSpPr>
        <p:spPr>
          <a:xfrm>
            <a:off x="13270336" y="5330482"/>
            <a:ext cx="242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Me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046E-6 3.95062E-6 L -3.0046E-6 -0.07207 " pathEditMode="relative" rAng="0" ptsTypes="AA">
                                      <p:cBhvr>
                                        <p:cTn id="6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 rot="21420000">
            <a:off x="1910523" y="826041"/>
            <a:ext cx="10726897" cy="12312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sym typeface="Wingdings" panose="05000000000000000000" pitchFamily="2" charset="2"/>
              </a:rPr>
              <a:t>Why choose the BERT?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 descr="Bert GIFs | Tenor">
            <a:extLst>
              <a:ext uri="{FF2B5EF4-FFF2-40B4-BE49-F238E27FC236}">
                <a16:creationId xmlns:a16="http://schemas.microsoft.com/office/drawing/2014/main" id="{A06C07CE-2CE6-41C8-8C61-F50ED05E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94" y="2337099"/>
            <a:ext cx="7296886" cy="7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84B63682-1E26-423C-BA16-B2AA9DFA1FAB}"/>
              </a:ext>
            </a:extLst>
          </p:cNvPr>
          <p:cNvSpPr txBox="1">
            <a:spLocks/>
          </p:cNvSpPr>
          <p:nvPr/>
        </p:nvSpPr>
        <p:spPr>
          <a:xfrm>
            <a:off x="9428105" y="2495133"/>
            <a:ext cx="6828314" cy="6980817"/>
          </a:xfrm>
          <a:prstGeom prst="rect">
            <a:avLst/>
          </a:prstGeom>
        </p:spPr>
        <p:txBody>
          <a:bodyPr>
            <a:normAutofit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altLang="zh-TW" sz="3200" dirty="0"/>
              <a:t>BERT</a:t>
            </a:r>
            <a:r>
              <a:rPr lang="zh-TW" altLang="en-US" sz="3200" dirty="0"/>
              <a:t> </a:t>
            </a:r>
            <a:r>
              <a:rPr lang="en-US" altLang="zh-TW" sz="3200" dirty="0"/>
              <a:t>is very new</a:t>
            </a:r>
          </a:p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altLang="zh-TW" sz="3200" dirty="0"/>
              <a:t>BERT is a good model</a:t>
            </a:r>
          </a:p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altLang="zh-TW" sz="3200" dirty="0"/>
              <a:t>Pre-training ←→ Fine-tuning </a:t>
            </a:r>
            <a:endParaRPr kumimoji="0" lang="en-US" altLang="zh-TW" sz="3200" dirty="0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FEA0098-9B03-4BDF-8198-5B3212467811}"/>
              </a:ext>
            </a:extLst>
          </p:cNvPr>
          <p:cNvSpPr txBox="1">
            <a:spLocks/>
          </p:cNvSpPr>
          <p:nvPr/>
        </p:nvSpPr>
        <p:spPr>
          <a:xfrm>
            <a:off x="9428105" y="3336663"/>
            <a:ext cx="6828314" cy="6980817"/>
          </a:xfrm>
          <a:prstGeom prst="rect">
            <a:avLst/>
          </a:prstGeom>
        </p:spPr>
        <p:txBody>
          <a:bodyPr>
            <a:normAutofit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rgbClr val="FF0000"/>
                </a:solidFill>
              </a:rPr>
              <a:t>We don’t understand it yet</a:t>
            </a:r>
          </a:p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rgbClr val="FF0000"/>
                </a:solidFill>
              </a:rPr>
              <a:t>No need to worry about it</a:t>
            </a:r>
          </a:p>
          <a:p>
            <a:pPr>
              <a:lnSpc>
                <a:spcPct val="30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rgbClr val="FF0000"/>
                </a:solidFill>
              </a:rPr>
              <a:t>Easy to compare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&amp; adjust </a:t>
            </a:r>
            <a:endParaRPr kumimoji="0"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 rot="21420000">
            <a:off x="6913703" y="3244755"/>
            <a:ext cx="10353563" cy="8565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TW" sz="4800" dirty="0">
                <a:solidFill>
                  <a:schemeClr val="bg1"/>
                </a:solidFill>
                <a:sym typeface="Wingdings" panose="05000000000000000000" pitchFamily="2" charset="2"/>
              </a:rPr>
              <a:t>What can we get from BERT?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2FE774-A541-4F14-8885-C2B45BF89040}"/>
              </a:ext>
            </a:extLst>
          </p:cNvPr>
          <p:cNvSpPr txBox="1"/>
          <p:nvPr/>
        </p:nvSpPr>
        <p:spPr>
          <a:xfrm>
            <a:off x="6593582" y="5013960"/>
            <a:ext cx="11221978" cy="274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solidFill>
                  <a:schemeClr val="bg1"/>
                </a:solidFill>
              </a:rPr>
              <a:t>在充分了解 </a:t>
            </a:r>
            <a:r>
              <a:rPr lang="en-US" altLang="zh-TW" sz="4000" dirty="0">
                <a:solidFill>
                  <a:schemeClr val="bg1"/>
                </a:solidFill>
              </a:rPr>
              <a:t>BERT</a:t>
            </a:r>
            <a:r>
              <a:rPr lang="zh-TW" altLang="en-US" sz="4000" dirty="0">
                <a:solidFill>
                  <a:schemeClr val="bg1"/>
                </a:solidFill>
              </a:rPr>
              <a:t> 的運作機制後，我們便能在 </a:t>
            </a:r>
            <a:r>
              <a:rPr lang="en-US" altLang="zh-TW" sz="4000" dirty="0">
                <a:solidFill>
                  <a:schemeClr val="bg1"/>
                </a:solidFill>
              </a:rPr>
              <a:t>fine-tune</a:t>
            </a:r>
            <a:r>
              <a:rPr lang="zh-TW" altLang="en-US" sz="4000" dirty="0">
                <a:solidFill>
                  <a:schemeClr val="bg1"/>
                </a:solidFill>
              </a:rPr>
              <a:t> 階段時使用更好的方式去調整、優化模型，讓 </a:t>
            </a:r>
            <a:r>
              <a:rPr lang="en-US" altLang="zh-TW" sz="4000" dirty="0">
                <a:solidFill>
                  <a:schemeClr val="bg1"/>
                </a:solidFill>
              </a:rPr>
              <a:t>BERT</a:t>
            </a:r>
            <a:r>
              <a:rPr lang="zh-TW" altLang="en-US" sz="4000" dirty="0">
                <a:solidFill>
                  <a:schemeClr val="bg1"/>
                </a:solidFill>
              </a:rPr>
              <a:t> 能更精確地達成我們給定的目標</a:t>
            </a:r>
          </a:p>
        </p:txBody>
      </p:sp>
      <p:pic>
        <p:nvPicPr>
          <p:cNvPr id="3078" name="Picture 6" descr="BERT QA 機器人實戰– 下篇- The coding day 整天打扣">
            <a:extLst>
              <a:ext uri="{FF2B5EF4-FFF2-40B4-BE49-F238E27FC236}">
                <a16:creationId xmlns:a16="http://schemas.microsoft.com/office/drawing/2014/main" id="{ABF6345B-AB99-4E76-877A-015BAABA60ED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r="124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F5477C-E204-447A-B076-4D039CFF1522}"/>
              </a:ext>
            </a:extLst>
          </p:cNvPr>
          <p:cNvSpPr txBox="1"/>
          <p:nvPr/>
        </p:nvSpPr>
        <p:spPr>
          <a:xfrm rot="343878">
            <a:off x="9690816" y="5773094"/>
            <a:ext cx="4219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</a:rPr>
              <a:t>視覺化</a:t>
            </a:r>
          </a:p>
        </p:txBody>
      </p:sp>
    </p:spTree>
    <p:extLst>
      <p:ext uri="{BB962C8B-B14F-4D97-AF65-F5344CB8AC3E}">
        <p14:creationId xmlns:p14="http://schemas.microsoft.com/office/powerpoint/2010/main" val="20491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フッター プレースホルダー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1295400" y="8064662"/>
            <a:ext cx="3873882" cy="1420865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sz="2400" dirty="0"/>
              <a:t>分析 </a:t>
            </a:r>
            <a:r>
              <a:rPr kumimoji="1" lang="en-US" altLang="zh-TW" sz="2400" dirty="0"/>
              <a:t>BERT</a:t>
            </a:r>
            <a:r>
              <a:rPr kumimoji="1" lang="zh-TW" altLang="en-US" sz="2400" dirty="0"/>
              <a:t> 的 </a:t>
            </a:r>
            <a:r>
              <a:rPr kumimoji="1" lang="en-US" altLang="zh-TW" sz="2400" dirty="0"/>
              <a:t>12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layers </a:t>
            </a:r>
            <a:r>
              <a:rPr kumimoji="1" lang="zh-TW" altLang="en-US" sz="2400" dirty="0"/>
              <a:t>和 </a:t>
            </a:r>
            <a:r>
              <a:rPr kumimoji="1" lang="en-US" altLang="zh-TW" sz="2400" dirty="0"/>
              <a:t>768 </a:t>
            </a:r>
            <a:r>
              <a:rPr kumimoji="1" lang="zh-TW" altLang="en-US" sz="2400" dirty="0"/>
              <a:t>維的詞向量，從中整理出其關聯性或規則</a:t>
            </a:r>
            <a:br>
              <a:rPr kumimoji="1" lang="en-US" altLang="zh-TW" sz="2400" dirty="0"/>
            </a:br>
            <a:endParaRPr kumimoji="1" lang="ja-JP" altLang="en-US" sz="2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>
          <a:xfrm rot="21420000">
            <a:off x="893923" y="7318055"/>
            <a:ext cx="4205687" cy="85509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Analyze</a:t>
            </a:r>
            <a:endParaRPr lang="en-US" altLang="ja-JP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6"/>
          </p:nvPr>
        </p:nvSpPr>
        <p:spPr>
          <a:xfrm rot="21420000">
            <a:off x="13283634" y="7227057"/>
            <a:ext cx="4205687" cy="85509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Visualize</a:t>
            </a:r>
            <a:endParaRPr kumimoji="1" lang="ja-JP" altLang="en-US" dirty="0"/>
          </a:p>
        </p:txBody>
      </p:sp>
      <p:sp>
        <p:nvSpPr>
          <p:cNvPr id="23" name="テキスト プレースホルダー 5">
            <a:extLst>
              <a:ext uri="{FF2B5EF4-FFF2-40B4-BE49-F238E27FC236}">
                <a16:creationId xmlns:a16="http://schemas.microsoft.com/office/drawing/2014/main" id="{DAC40168-A8C6-4616-9A4C-27EC00B67E87}"/>
              </a:ext>
            </a:extLst>
          </p:cNvPr>
          <p:cNvSpPr txBox="1">
            <a:spLocks/>
          </p:cNvSpPr>
          <p:nvPr/>
        </p:nvSpPr>
        <p:spPr>
          <a:xfrm>
            <a:off x="6982978" y="8006801"/>
            <a:ext cx="4417287" cy="1420865"/>
          </a:xfrm>
          <a:prstGeom prst="rect">
            <a:avLst/>
          </a:prstGeom>
          <a:noFill/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000" kern="1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將前面所得之資訊整合，規劃出一種好呈現、可讀性較高的表現形式</a:t>
            </a:r>
            <a:endParaRPr lang="ja-JP" altLang="en-US" sz="2400" dirty="0"/>
          </a:p>
        </p:txBody>
      </p:sp>
      <p:sp>
        <p:nvSpPr>
          <p:cNvPr id="30" name="テキスト プレースホルダー 5">
            <a:extLst>
              <a:ext uri="{FF2B5EF4-FFF2-40B4-BE49-F238E27FC236}">
                <a16:creationId xmlns:a16="http://schemas.microsoft.com/office/drawing/2014/main" id="{973F3F21-616B-4215-81B0-8317BABBC716}"/>
              </a:ext>
            </a:extLst>
          </p:cNvPr>
          <p:cNvSpPr txBox="1">
            <a:spLocks/>
          </p:cNvSpPr>
          <p:nvPr/>
        </p:nvSpPr>
        <p:spPr>
          <a:xfrm>
            <a:off x="13196342" y="7997362"/>
            <a:ext cx="4417287" cy="1293906"/>
          </a:xfrm>
          <a:prstGeom prst="rect">
            <a:avLst/>
          </a:prstGeom>
          <a:noFill/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000" kern="1200" spc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把 </a:t>
            </a:r>
            <a:r>
              <a:rPr lang="en-US" altLang="zh-TW" sz="2400" dirty="0"/>
              <a:t>BERT</a:t>
            </a:r>
            <a:r>
              <a:rPr lang="zh-TW" altLang="en-US" sz="2400" dirty="0"/>
              <a:t> 模型中的資訊運用表格，分格圖等方式呈現，方便日後資料科學家分析資訊</a:t>
            </a:r>
            <a:endParaRPr lang="ja-JP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899306-64F3-454B-AB97-609BB2B4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919"/>
            <a:ext cx="11485859" cy="1993565"/>
          </a:xfrm>
          <a:prstGeom prst="rect">
            <a:avLst/>
          </a:prstGeom>
        </p:spPr>
      </p:pic>
      <p:sp>
        <p:nvSpPr>
          <p:cNvPr id="18" name="タイトル 15">
            <a:extLst>
              <a:ext uri="{FF2B5EF4-FFF2-40B4-BE49-F238E27FC236}">
                <a16:creationId xmlns:a16="http://schemas.microsoft.com/office/drawing/2014/main" id="{4F594A3B-36BC-4A04-BA25-F71A652C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1320268" y="827105"/>
            <a:ext cx="10726897" cy="123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Visualizing the</a:t>
            </a:r>
            <a:r>
              <a:rPr lang="zh-TW" altLang="en-US" sz="6000" dirty="0">
                <a:solidFill>
                  <a:schemeClr val="bg1"/>
                </a:solidFill>
              </a:rPr>
              <a:t> </a:t>
            </a:r>
            <a:r>
              <a:rPr lang="en-US" altLang="zh-TW" sz="6000" dirty="0">
                <a:solidFill>
                  <a:schemeClr val="bg1"/>
                </a:solidFill>
              </a:rPr>
              <a:t>BERT model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130" name="Picture 10" descr="商業數據分析與圖像表達｜excel效率工作術｜經理人商學院">
            <a:extLst>
              <a:ext uri="{FF2B5EF4-FFF2-40B4-BE49-F238E27FC236}">
                <a16:creationId xmlns:a16="http://schemas.microsoft.com/office/drawing/2014/main" id="{C79367CD-ED30-410F-BF9A-92DEEEEA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493">
            <a:off x="6670960" y="2248086"/>
            <a:ext cx="4953334" cy="49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E60B060-9032-48A2-9355-CF9DE711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5950">
            <a:off x="425336" y="2322085"/>
            <a:ext cx="4957957" cy="4943823"/>
          </a:xfrm>
          <a:prstGeom prst="rect">
            <a:avLst/>
          </a:prstGeom>
        </p:spPr>
      </p:pic>
      <p:sp>
        <p:nvSpPr>
          <p:cNvPr id="29" name="テキスト プレースホルダー 7">
            <a:extLst>
              <a:ext uri="{FF2B5EF4-FFF2-40B4-BE49-F238E27FC236}">
                <a16:creationId xmlns:a16="http://schemas.microsoft.com/office/drawing/2014/main" id="{047165AE-924E-4FC3-AAE1-DF74A2AAE133}"/>
              </a:ext>
            </a:extLst>
          </p:cNvPr>
          <p:cNvSpPr txBox="1">
            <a:spLocks/>
          </p:cNvSpPr>
          <p:nvPr/>
        </p:nvSpPr>
        <p:spPr>
          <a:xfrm rot="21420000">
            <a:off x="7030110" y="7239864"/>
            <a:ext cx="4191738" cy="85509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576034" indent="-576034" algn="l" defTabSz="1371509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600" kern="1200" spc="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76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kumimoji="0" lang="en-US" altLang="zh-TW" dirty="0"/>
              <a:t>Organize</a:t>
            </a:r>
            <a:endParaRPr kumimoji="0" lang="en-US" altLang="ja-JP" dirty="0"/>
          </a:p>
        </p:txBody>
      </p:sp>
      <p:pic>
        <p:nvPicPr>
          <p:cNvPr id="5132" name="Picture 12" descr="Visualize work progress with story points and burndown charts - Backlog">
            <a:extLst>
              <a:ext uri="{FF2B5EF4-FFF2-40B4-BE49-F238E27FC236}">
                <a16:creationId xmlns:a16="http://schemas.microsoft.com/office/drawing/2014/main" id="{D1A7D8D8-AE2E-4C9F-A42C-EAF46DC0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844">
            <a:off x="12884710" y="2238575"/>
            <a:ext cx="4933406" cy="50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7" grpId="0" build="p"/>
      <p:bldP spid="23" grpId="0"/>
      <p:bldP spid="30" grpId="0"/>
      <p:bldP spid="18" grpId="0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73975B4-E0E8-4D62-B577-2D834B497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8648" y="1689894"/>
            <a:ext cx="5588328" cy="769461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200" dirty="0"/>
              <a:t>With the tool, we can compare </a:t>
            </a:r>
            <a:r>
              <a:rPr lang="en-US" altLang="zh-TW" sz="3200" dirty="0">
                <a:solidFill>
                  <a:srgbClr val="FF0000"/>
                </a:solidFill>
              </a:rPr>
              <a:t>every layer </a:t>
            </a:r>
            <a:r>
              <a:rPr lang="en-US" altLang="zh-TW" sz="3200" dirty="0"/>
              <a:t>of a word or sentence, get to know how each part of the BERT model works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 </a:t>
            </a:r>
            <a:r>
              <a:rPr lang="en-US" altLang="zh-TW" sz="3200" dirty="0"/>
              <a:t>embedding, encoding, etc.)</a:t>
            </a:r>
            <a:br>
              <a:rPr lang="en-US" altLang="zh-TW" sz="3200" dirty="0"/>
            </a:br>
            <a:br>
              <a:rPr lang="en-US" altLang="zh-TW" sz="3200" dirty="0">
                <a:solidFill>
                  <a:srgbClr val="FF0000"/>
                </a:solidFill>
              </a:rPr>
            </a:br>
            <a:endParaRPr lang="en-US" altLang="zh-TW" sz="3200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200" dirty="0"/>
              <a:t>NLP Scientists can use the tool to help comparing from </a:t>
            </a:r>
            <a:r>
              <a:rPr lang="en-US" altLang="zh-TW" sz="3200" dirty="0">
                <a:solidFill>
                  <a:srgbClr val="FF0000"/>
                </a:solidFill>
              </a:rPr>
              <a:t>model</a:t>
            </a:r>
            <a:r>
              <a:rPr lang="en-US" altLang="zh-TW" sz="3200" dirty="0"/>
              <a:t> to </a:t>
            </a:r>
            <a:r>
              <a:rPr lang="en-US" altLang="zh-TW" sz="3200" dirty="0">
                <a:solidFill>
                  <a:srgbClr val="FF0000"/>
                </a:solidFill>
              </a:rPr>
              <a:t>model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800" dirty="0"/>
              <a:t>Pre-train </a:t>
            </a:r>
            <a:r>
              <a:rPr lang="en-US" altLang="zh-TW" sz="2800" dirty="0">
                <a:sym typeface="Wingdings" panose="05000000000000000000" pitchFamily="2" charset="2"/>
              </a:rPr>
              <a:t> vs.  Fine-tune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800" dirty="0">
                <a:sym typeface="Wingdings" panose="05000000000000000000" pitchFamily="2" charset="2"/>
              </a:rPr>
              <a:t>Fine-tune  vs.  Fine-tune </a:t>
            </a:r>
            <a:endParaRPr lang="zh-TW" altLang="en-US" sz="2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0FEABF-73C7-45F8-B548-D33494F2A6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21120203">
            <a:off x="1461337" y="629149"/>
            <a:ext cx="7357041" cy="1178742"/>
          </a:xfrm>
        </p:spPr>
        <p:txBody>
          <a:bodyPr/>
          <a:lstStyle/>
          <a:p>
            <a:r>
              <a:rPr lang="en-US" altLang="zh-TW" sz="6000" dirty="0">
                <a:solidFill>
                  <a:schemeClr val="tx1"/>
                </a:solidFill>
              </a:rPr>
              <a:t>What can we do next?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4294967295"/>
          </p:nvPr>
        </p:nvSpPr>
        <p:spPr>
          <a:xfrm>
            <a:off x="15892463" y="9680575"/>
            <a:ext cx="2393950" cy="606425"/>
          </a:xfrm>
        </p:spPr>
        <p:txBody>
          <a:bodyPr/>
          <a:lstStyle/>
          <a:p>
            <a:fld id="{F95F845C-B07D-424A-A6EA-96D8F4A7E4C5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2050" name="Picture 2" descr="Compare it Versus - Home | Facebook">
            <a:extLst>
              <a:ext uri="{FF2B5EF4-FFF2-40B4-BE49-F238E27FC236}">
                <a16:creationId xmlns:a16="http://schemas.microsoft.com/office/drawing/2014/main" id="{3E61514B-7FF8-4BDF-8647-90ACAAB8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80" y="6007099"/>
            <a:ext cx="5000077" cy="42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Illustrated BERT, ELMo, and co. (How NLP Cracked Transfer Learning) –  Jay Alammar – Visualizing machine learning one concept at a time.">
            <a:extLst>
              <a:ext uri="{FF2B5EF4-FFF2-40B4-BE49-F238E27FC236}">
                <a16:creationId xmlns:a16="http://schemas.microsoft.com/office/drawing/2014/main" id="{37247377-6C48-4F2D-B3B8-E9421287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493" y="2133997"/>
            <a:ext cx="498724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F845C-B07D-424A-A6EA-96D8F4A7E4C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 rot="21420000">
            <a:off x="1636203" y="826042"/>
            <a:ext cx="10726897" cy="12312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sym typeface="Wingdings" panose="05000000000000000000" pitchFamily="2" charset="2"/>
              </a:rPr>
              <a:t>References and Papers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84B63682-1E26-423C-BA16-B2AA9DFA1FAB}"/>
              </a:ext>
            </a:extLst>
          </p:cNvPr>
          <p:cNvSpPr txBox="1">
            <a:spLocks/>
          </p:cNvSpPr>
          <p:nvPr/>
        </p:nvSpPr>
        <p:spPr>
          <a:xfrm>
            <a:off x="2366813" y="2759999"/>
            <a:ext cx="13552786" cy="69808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76034" indent="-576034" algn="l" defTabSz="1371509" rtl="0" eaLnBrk="1" latinLnBrk="0" hangingPunct="1">
              <a:lnSpc>
                <a:spcPct val="94000"/>
              </a:lnSpc>
              <a:spcBef>
                <a:spcPts val="150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3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0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3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057263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7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743017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7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428771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4114526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4800280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86034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–"/>
              <a:defRPr sz="21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6171789" indent="-576034" algn="l" defTabSz="1371509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300"/>
              </a:spcAft>
              <a:buFont typeface="Franklin Gothic Book" panose="020B0503020102020204" pitchFamily="34" charset="0"/>
              <a:buChar char="■"/>
              <a:defRPr sz="2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Transformers official website</a:t>
            </a:r>
            <a:br>
              <a:rPr lang="en-US" altLang="zh-TW" sz="2400" dirty="0">
                <a:hlinkClick r:id="rId3"/>
              </a:rPr>
            </a:br>
            <a:r>
              <a:rPr lang="en-US" altLang="zh-TW" sz="2400" dirty="0">
                <a:hlinkClick r:id="rId3"/>
              </a:rPr>
              <a:t>https://huggingface.co/transformers/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Attention is all you need</a:t>
            </a:r>
            <a:br>
              <a:rPr lang="en-US" altLang="zh-TW" sz="2400" dirty="0"/>
            </a:br>
            <a:r>
              <a:rPr lang="en-US" altLang="zh-TW" sz="2400" dirty="0">
                <a:hlinkClick r:id="rId4"/>
              </a:rPr>
              <a:t>https://arxiv.org/pdf/1706.03762.pdf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BERT: Pre-training of Deep Bidirectional Transformers for Language Understanding</a:t>
            </a:r>
            <a:br>
              <a:rPr lang="en-US" altLang="zh-TW" sz="2400" dirty="0"/>
            </a:br>
            <a:r>
              <a:rPr lang="en-US" altLang="zh-TW" sz="2400" dirty="0">
                <a:hlinkClick r:id="rId5"/>
              </a:rPr>
              <a:t>https://arxiv.org/pdf/1810.04805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Ian </a:t>
            </a:r>
            <a:r>
              <a:rPr lang="en-US" altLang="zh-TW" sz="2400" dirty="0" err="1"/>
              <a:t>Tenny</a:t>
            </a:r>
            <a:br>
              <a:rPr lang="en-US" altLang="zh-TW" sz="2400" dirty="0"/>
            </a:br>
            <a:r>
              <a:rPr lang="en-US" altLang="zh-TW" sz="2400" dirty="0">
                <a:hlinkClick r:id="rId6"/>
              </a:rPr>
              <a:t>https://iftenney.github.io/projects/bertology/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A Multiscale Visualization of Attention in the Transformer Model</a:t>
            </a:r>
            <a:br>
              <a:rPr lang="en-US" altLang="zh-TW" sz="2400" dirty="0"/>
            </a:br>
            <a:r>
              <a:rPr lang="en-US" altLang="zh-TW" sz="2400" dirty="0">
                <a:hlinkClick r:id="rId7"/>
              </a:rPr>
              <a:t>https://aclanthology.org/P19-3007.pdf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Embedding Projector: Interactive Visualization and Interpretation of Embeddings</a:t>
            </a:r>
            <a:br>
              <a:rPr lang="en-US" altLang="zh-TW" sz="2400" dirty="0"/>
            </a:br>
            <a:r>
              <a:rPr lang="en-US" altLang="zh-TW" sz="2400" dirty="0">
                <a:hlinkClick r:id="rId8"/>
              </a:rPr>
              <a:t>https://arxiv.org/pdf/1611.05469.pdf</a:t>
            </a:r>
            <a:endParaRPr lang="en-US" altLang="zh-TW" sz="2400" dirty="0"/>
          </a:p>
          <a:p>
            <a:pPr indent="-3600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indent="-36000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7248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itle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Ropa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lpaper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ユーザー定義 4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mmon">
  <a:themeElements>
    <a:clrScheme name="Rigel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FFFF"/>
      </a:accent1>
      <a:accent2>
        <a:srgbClr val="D8D8D8"/>
      </a:accent2>
      <a:accent3>
        <a:srgbClr val="BFBFBF"/>
      </a:accent3>
      <a:accent4>
        <a:srgbClr val="8F8F8F"/>
      </a:accent4>
      <a:accent5>
        <a:srgbClr val="636363"/>
      </a:accent5>
      <a:accent6>
        <a:srgbClr val="3F3F3F"/>
      </a:accent6>
      <a:hlink>
        <a:srgbClr val="3F3F3F"/>
      </a:hlink>
      <a:folHlink>
        <a:srgbClr val="8B8B8B"/>
      </a:folHlink>
    </a:clrScheme>
    <a:fontScheme name="ユーザー定義 4">
      <a:majorFont>
        <a:latin typeface="Ropa Sans"/>
        <a:ea typeface="Spica Neue"/>
        <a:cs typeface=""/>
      </a:majorFont>
      <a:minorFont>
        <a:latin typeface="Ropa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5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31522</TotalTime>
  <Words>467</Words>
  <Application>Microsoft Office PowerPoint</Application>
  <PresentationFormat>自訂</PresentationFormat>
  <Paragraphs>69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Reenie Beanie</vt:lpstr>
      <vt:lpstr>Ropa Sans</vt:lpstr>
      <vt:lpstr>Arial</vt:lpstr>
      <vt:lpstr>Bahnschrift Condensed</vt:lpstr>
      <vt:lpstr>Calibri</vt:lpstr>
      <vt:lpstr>Franklin Gothic Book</vt:lpstr>
      <vt:lpstr>Wingdings</vt:lpstr>
      <vt:lpstr>Title</vt:lpstr>
      <vt:lpstr>Wallpaper</vt:lpstr>
      <vt:lpstr>Common</vt:lpstr>
      <vt:lpstr>裁剪</vt:lpstr>
      <vt:lpstr>What is in a 12-layer Butter Egg taRT?</vt:lpstr>
      <vt:lpstr>Outline</vt:lpstr>
      <vt:lpstr>PowerPoint 簡報</vt:lpstr>
      <vt:lpstr>PowerPoint 簡報</vt:lpstr>
      <vt:lpstr>Why choose the BERT?</vt:lpstr>
      <vt:lpstr>What can we get from BERT?</vt:lpstr>
      <vt:lpstr>Visualizing the BERT model</vt:lpstr>
      <vt:lpstr>PowerPoint 簡報</vt:lpstr>
      <vt:lpstr>References and Papers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Rigel</dc:title>
  <dc:creator>Jun</dc:creator>
  <cp:lastModifiedBy>CHU TZUYU</cp:lastModifiedBy>
  <cp:revision>654</cp:revision>
  <dcterms:created xsi:type="dcterms:W3CDTF">2015-02-26T15:14:38Z</dcterms:created>
  <dcterms:modified xsi:type="dcterms:W3CDTF">2021-11-22T15:15:48Z</dcterms:modified>
</cp:coreProperties>
</file>