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1"/>
  </p:notesMasterIdLst>
  <p:handoutMasterIdLst>
    <p:handoutMasterId r:id="rId12"/>
  </p:handoutMasterIdLst>
  <p:sldIdLst>
    <p:sldId id="1125" r:id="rId2"/>
    <p:sldId id="1260" r:id="rId3"/>
    <p:sldId id="1261" r:id="rId4"/>
    <p:sldId id="1221" r:id="rId5"/>
    <p:sldId id="1268" r:id="rId6"/>
    <p:sldId id="1271" r:id="rId7"/>
    <p:sldId id="1272" r:id="rId8"/>
    <p:sldId id="481" r:id="rId9"/>
    <p:sldId id="12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9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412"/>
    <a:srgbClr val="C3AC9D"/>
    <a:srgbClr val="CFD9D9"/>
    <a:srgbClr val="010101"/>
    <a:srgbClr val="FEFEFE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74" autoAdjust="0"/>
  </p:normalViewPr>
  <p:slideViewPr>
    <p:cSldViewPr snapToGrid="0" snapToObjects="1">
      <p:cViewPr varScale="1">
        <p:scale>
          <a:sx n="85" d="100"/>
          <a:sy n="85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75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9CC16C-C5CF-426B-A657-F26FF95A7BB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676204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949115-F238-47FE-8211-A08F5224E9F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396499" y="0"/>
            <a:ext cx="7399002" cy="6858000"/>
          </a:xfrm>
          <a:custGeom>
            <a:avLst/>
            <a:gdLst>
              <a:gd name="connsiteX0" fmla="*/ 3699501 w 7399002"/>
              <a:gd name="connsiteY0" fmla="*/ 0 h 6858000"/>
              <a:gd name="connsiteX1" fmla="*/ 7399002 w 7399002"/>
              <a:gd name="connsiteY1" fmla="*/ 3429000 h 6858000"/>
              <a:gd name="connsiteX2" fmla="*/ 3699501 w 7399002"/>
              <a:gd name="connsiteY2" fmla="*/ 6858000 h 6858000"/>
              <a:gd name="connsiteX3" fmla="*/ 0 w 7399002"/>
              <a:gd name="connsiteY3" fmla="*/ 3429000 h 6858000"/>
              <a:gd name="connsiteX4" fmla="*/ 3699501 w 73990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002" h="6858000">
                <a:moveTo>
                  <a:pt x="3699501" y="0"/>
                </a:moveTo>
                <a:cubicBezTo>
                  <a:pt x="5742679" y="0"/>
                  <a:pt x="7399002" y="1535216"/>
                  <a:pt x="7399002" y="3429000"/>
                </a:cubicBezTo>
                <a:cubicBezTo>
                  <a:pt x="7399002" y="5322784"/>
                  <a:pt x="5742679" y="6858000"/>
                  <a:pt x="3699501" y="6858000"/>
                </a:cubicBezTo>
                <a:cubicBezTo>
                  <a:pt x="1656323" y="6858000"/>
                  <a:pt x="0" y="5322784"/>
                  <a:pt x="0" y="3429000"/>
                </a:cubicBezTo>
                <a:cubicBezTo>
                  <a:pt x="0" y="1535216"/>
                  <a:pt x="1656323" y="0"/>
                  <a:pt x="36995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610108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85A61F8-EF5A-413E-B270-C7FCF3CB871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6457950" cy="6858000"/>
          </a:xfrm>
          <a:custGeom>
            <a:avLst/>
            <a:gdLst>
              <a:gd name="connsiteX0" fmla="*/ 0 w 6457950"/>
              <a:gd name="connsiteY0" fmla="*/ 0 h 6858000"/>
              <a:gd name="connsiteX1" fmla="*/ 6457950 w 6457950"/>
              <a:gd name="connsiteY1" fmla="*/ 0 h 6858000"/>
              <a:gd name="connsiteX2" fmla="*/ 6457950 w 6457950"/>
              <a:gd name="connsiteY2" fmla="*/ 6858000 h 6858000"/>
              <a:gd name="connsiteX3" fmla="*/ 0 w 64579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7950" h="6858000">
                <a:moveTo>
                  <a:pt x="0" y="0"/>
                </a:moveTo>
                <a:lnTo>
                  <a:pt x="6457950" y="0"/>
                </a:lnTo>
                <a:lnTo>
                  <a:pt x="64579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441940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D3B14A-73E6-4D98-AC1B-8CB59B8F6E4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45755" y="1292316"/>
            <a:ext cx="2772830" cy="2772829"/>
          </a:xfrm>
          <a:custGeom>
            <a:avLst/>
            <a:gdLst>
              <a:gd name="connsiteX0" fmla="*/ 0 w 2772830"/>
              <a:gd name="connsiteY0" fmla="*/ 0 h 2772829"/>
              <a:gd name="connsiteX1" fmla="*/ 2772830 w 2772830"/>
              <a:gd name="connsiteY1" fmla="*/ 0 h 2772829"/>
              <a:gd name="connsiteX2" fmla="*/ 2772830 w 2772830"/>
              <a:gd name="connsiteY2" fmla="*/ 2772829 h 2772829"/>
              <a:gd name="connsiteX3" fmla="*/ 0 w 2772830"/>
              <a:gd name="connsiteY3" fmla="*/ 2772829 h 277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830" h="2772829">
                <a:moveTo>
                  <a:pt x="0" y="0"/>
                </a:moveTo>
                <a:lnTo>
                  <a:pt x="2772830" y="0"/>
                </a:lnTo>
                <a:lnTo>
                  <a:pt x="2772830" y="2772829"/>
                </a:lnTo>
                <a:lnTo>
                  <a:pt x="0" y="27728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791AC11-C038-4FA7-BB60-430C0C507F3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85253" y="2454366"/>
            <a:ext cx="2772830" cy="2772829"/>
          </a:xfrm>
          <a:custGeom>
            <a:avLst/>
            <a:gdLst>
              <a:gd name="connsiteX0" fmla="*/ 0 w 2772830"/>
              <a:gd name="connsiteY0" fmla="*/ 0 h 2772829"/>
              <a:gd name="connsiteX1" fmla="*/ 2772830 w 2772830"/>
              <a:gd name="connsiteY1" fmla="*/ 0 h 2772829"/>
              <a:gd name="connsiteX2" fmla="*/ 2772830 w 2772830"/>
              <a:gd name="connsiteY2" fmla="*/ 2772829 h 2772829"/>
              <a:gd name="connsiteX3" fmla="*/ 0 w 2772830"/>
              <a:gd name="connsiteY3" fmla="*/ 2772829 h 277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830" h="2772829">
                <a:moveTo>
                  <a:pt x="0" y="0"/>
                </a:moveTo>
                <a:lnTo>
                  <a:pt x="2772830" y="0"/>
                </a:lnTo>
                <a:lnTo>
                  <a:pt x="2772830" y="2772829"/>
                </a:lnTo>
                <a:lnTo>
                  <a:pt x="0" y="27728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D7668-128E-4C19-915E-DAC6E9C6FF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15504" y="2454366"/>
            <a:ext cx="2772830" cy="2772829"/>
          </a:xfrm>
          <a:custGeom>
            <a:avLst/>
            <a:gdLst>
              <a:gd name="connsiteX0" fmla="*/ 0 w 2772830"/>
              <a:gd name="connsiteY0" fmla="*/ 0 h 2772829"/>
              <a:gd name="connsiteX1" fmla="*/ 2772830 w 2772830"/>
              <a:gd name="connsiteY1" fmla="*/ 0 h 2772829"/>
              <a:gd name="connsiteX2" fmla="*/ 2772830 w 2772830"/>
              <a:gd name="connsiteY2" fmla="*/ 2772829 h 2772829"/>
              <a:gd name="connsiteX3" fmla="*/ 0 w 2772830"/>
              <a:gd name="connsiteY3" fmla="*/ 2772829 h 277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830" h="2772829">
                <a:moveTo>
                  <a:pt x="0" y="0"/>
                </a:moveTo>
                <a:lnTo>
                  <a:pt x="2772830" y="0"/>
                </a:lnTo>
                <a:lnTo>
                  <a:pt x="2772830" y="2772829"/>
                </a:lnTo>
                <a:lnTo>
                  <a:pt x="0" y="27728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765947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822042-0685-4931-ACF5-057F2C7B224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734050" cy="6858000"/>
          </a:xfrm>
          <a:custGeom>
            <a:avLst/>
            <a:gdLst>
              <a:gd name="connsiteX0" fmla="*/ 0 w 5734050"/>
              <a:gd name="connsiteY0" fmla="*/ 0 h 6858000"/>
              <a:gd name="connsiteX1" fmla="*/ 5734050 w 5734050"/>
              <a:gd name="connsiteY1" fmla="*/ 0 h 6858000"/>
              <a:gd name="connsiteX2" fmla="*/ 5734050 w 5734050"/>
              <a:gd name="connsiteY2" fmla="*/ 6858000 h 6858000"/>
              <a:gd name="connsiteX3" fmla="*/ 0 w 5734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050" h="6858000">
                <a:moveTo>
                  <a:pt x="0" y="0"/>
                </a:moveTo>
                <a:lnTo>
                  <a:pt x="5734050" y="0"/>
                </a:lnTo>
                <a:lnTo>
                  <a:pt x="57340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929569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B0467E-F98A-4723-A356-989D49EFF33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" y="666750"/>
            <a:ext cx="10858500" cy="5524500"/>
          </a:xfrm>
          <a:custGeom>
            <a:avLst/>
            <a:gdLst>
              <a:gd name="connsiteX0" fmla="*/ 0 w 10858500"/>
              <a:gd name="connsiteY0" fmla="*/ 0 h 5524500"/>
              <a:gd name="connsiteX1" fmla="*/ 10858500 w 10858500"/>
              <a:gd name="connsiteY1" fmla="*/ 0 h 5524500"/>
              <a:gd name="connsiteX2" fmla="*/ 10858500 w 10858500"/>
              <a:gd name="connsiteY2" fmla="*/ 5524500 h 5524500"/>
              <a:gd name="connsiteX3" fmla="*/ 0 w 10858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5524500">
                <a:moveTo>
                  <a:pt x="0" y="0"/>
                </a:moveTo>
                <a:lnTo>
                  <a:pt x="10858500" y="0"/>
                </a:lnTo>
                <a:lnTo>
                  <a:pt x="10858500" y="5524500"/>
                </a:lnTo>
                <a:lnTo>
                  <a:pt x="0" y="5524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62336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CC6F7-62D3-4672-B012-0C268DFC00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19485" y="3151192"/>
            <a:ext cx="3588214" cy="3706808"/>
          </a:xfrm>
          <a:custGeom>
            <a:avLst/>
            <a:gdLst>
              <a:gd name="connsiteX0" fmla="*/ 0 w 3588214"/>
              <a:gd name="connsiteY0" fmla="*/ 0 h 3706808"/>
              <a:gd name="connsiteX1" fmla="*/ 3588214 w 3588214"/>
              <a:gd name="connsiteY1" fmla="*/ 0 h 3706808"/>
              <a:gd name="connsiteX2" fmla="*/ 3588214 w 3588214"/>
              <a:gd name="connsiteY2" fmla="*/ 3706808 h 3706808"/>
              <a:gd name="connsiteX3" fmla="*/ 0 w 3588214"/>
              <a:gd name="connsiteY3" fmla="*/ 3706808 h 3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214" h="3706808">
                <a:moveTo>
                  <a:pt x="0" y="0"/>
                </a:moveTo>
                <a:lnTo>
                  <a:pt x="3588214" y="0"/>
                </a:lnTo>
                <a:lnTo>
                  <a:pt x="3588214" y="3706808"/>
                </a:lnTo>
                <a:lnTo>
                  <a:pt x="0" y="37068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96919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738743-59A7-41F0-9A52-8EFFE8BB43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576942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0DC88AA-FDD2-4C0E-A691-B99CC8CC0DB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676400"/>
            <a:ext cx="2971800" cy="3143250"/>
          </a:xfrm>
          <a:custGeom>
            <a:avLst/>
            <a:gdLst>
              <a:gd name="connsiteX0" fmla="*/ 0 w 2971800"/>
              <a:gd name="connsiteY0" fmla="*/ 0 h 3143250"/>
              <a:gd name="connsiteX1" fmla="*/ 2971800 w 2971800"/>
              <a:gd name="connsiteY1" fmla="*/ 0 h 3143250"/>
              <a:gd name="connsiteX2" fmla="*/ 2971800 w 2971800"/>
              <a:gd name="connsiteY2" fmla="*/ 3143250 h 3143250"/>
              <a:gd name="connsiteX3" fmla="*/ 0 w 297180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3143250">
                <a:moveTo>
                  <a:pt x="0" y="0"/>
                </a:moveTo>
                <a:lnTo>
                  <a:pt x="2971800" y="0"/>
                </a:lnTo>
                <a:lnTo>
                  <a:pt x="297180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A20C7C-CF0F-4337-98D4-930513490F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100" y="781050"/>
            <a:ext cx="2971800" cy="3143250"/>
          </a:xfrm>
          <a:custGeom>
            <a:avLst/>
            <a:gdLst>
              <a:gd name="connsiteX0" fmla="*/ 0 w 2971800"/>
              <a:gd name="connsiteY0" fmla="*/ 0 h 3143250"/>
              <a:gd name="connsiteX1" fmla="*/ 2971800 w 2971800"/>
              <a:gd name="connsiteY1" fmla="*/ 0 h 3143250"/>
              <a:gd name="connsiteX2" fmla="*/ 2971800 w 2971800"/>
              <a:gd name="connsiteY2" fmla="*/ 3143250 h 3143250"/>
              <a:gd name="connsiteX3" fmla="*/ 0 w 297180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3143250">
                <a:moveTo>
                  <a:pt x="0" y="0"/>
                </a:moveTo>
                <a:lnTo>
                  <a:pt x="2971800" y="0"/>
                </a:lnTo>
                <a:lnTo>
                  <a:pt x="297180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7282467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8F69CD-A3A7-47D5-A1F2-45F9C43B6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72100" y="438150"/>
            <a:ext cx="6381750" cy="5981700"/>
          </a:xfrm>
          <a:custGeom>
            <a:avLst/>
            <a:gdLst>
              <a:gd name="connsiteX0" fmla="*/ 0 w 6381750"/>
              <a:gd name="connsiteY0" fmla="*/ 0 h 5981700"/>
              <a:gd name="connsiteX1" fmla="*/ 6381750 w 6381750"/>
              <a:gd name="connsiteY1" fmla="*/ 0 h 5981700"/>
              <a:gd name="connsiteX2" fmla="*/ 6381750 w 6381750"/>
              <a:gd name="connsiteY2" fmla="*/ 5981700 h 5981700"/>
              <a:gd name="connsiteX3" fmla="*/ 0 w 6381750"/>
              <a:gd name="connsiteY3" fmla="*/ 598170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5981700">
                <a:moveTo>
                  <a:pt x="0" y="0"/>
                </a:moveTo>
                <a:lnTo>
                  <a:pt x="6381750" y="0"/>
                </a:lnTo>
                <a:lnTo>
                  <a:pt x="6381750" y="5981700"/>
                </a:lnTo>
                <a:lnTo>
                  <a:pt x="0" y="598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D98771-9585-4F63-89A6-4FA4E2F680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150" y="438150"/>
            <a:ext cx="4789270" cy="2912658"/>
          </a:xfrm>
          <a:custGeom>
            <a:avLst/>
            <a:gdLst>
              <a:gd name="connsiteX0" fmla="*/ 0 w 4789270"/>
              <a:gd name="connsiteY0" fmla="*/ 0 h 2912658"/>
              <a:gd name="connsiteX1" fmla="*/ 4789270 w 4789270"/>
              <a:gd name="connsiteY1" fmla="*/ 0 h 2912658"/>
              <a:gd name="connsiteX2" fmla="*/ 4789270 w 4789270"/>
              <a:gd name="connsiteY2" fmla="*/ 2912658 h 2912658"/>
              <a:gd name="connsiteX3" fmla="*/ 0 w 4789270"/>
              <a:gd name="connsiteY3" fmla="*/ 2912658 h 291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270" h="2912658">
                <a:moveTo>
                  <a:pt x="0" y="0"/>
                </a:moveTo>
                <a:lnTo>
                  <a:pt x="4789270" y="0"/>
                </a:lnTo>
                <a:lnTo>
                  <a:pt x="4789270" y="2912658"/>
                </a:lnTo>
                <a:lnTo>
                  <a:pt x="0" y="29126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2702411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DF809-DABB-45D8-A80D-AEA3528F92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95950" y="3543300"/>
            <a:ext cx="2590800" cy="2876550"/>
          </a:xfrm>
          <a:custGeom>
            <a:avLst/>
            <a:gdLst>
              <a:gd name="connsiteX0" fmla="*/ 0 w 2590800"/>
              <a:gd name="connsiteY0" fmla="*/ 0 h 2876550"/>
              <a:gd name="connsiteX1" fmla="*/ 2590800 w 2590800"/>
              <a:gd name="connsiteY1" fmla="*/ 0 h 2876550"/>
              <a:gd name="connsiteX2" fmla="*/ 2590800 w 2590800"/>
              <a:gd name="connsiteY2" fmla="*/ 2876550 h 2876550"/>
              <a:gd name="connsiteX3" fmla="*/ 0 w 25908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876550">
                <a:moveTo>
                  <a:pt x="0" y="0"/>
                </a:moveTo>
                <a:lnTo>
                  <a:pt x="2590800" y="0"/>
                </a:lnTo>
                <a:lnTo>
                  <a:pt x="25908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46AEE3-C923-489A-9214-5ED2325BFBE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515350" y="438150"/>
            <a:ext cx="3238500" cy="5981700"/>
          </a:xfrm>
          <a:custGeom>
            <a:avLst/>
            <a:gdLst>
              <a:gd name="connsiteX0" fmla="*/ 0 w 3238500"/>
              <a:gd name="connsiteY0" fmla="*/ 0 h 5981700"/>
              <a:gd name="connsiteX1" fmla="*/ 3238500 w 3238500"/>
              <a:gd name="connsiteY1" fmla="*/ 0 h 5981700"/>
              <a:gd name="connsiteX2" fmla="*/ 3238500 w 3238500"/>
              <a:gd name="connsiteY2" fmla="*/ 5981700 h 5981700"/>
              <a:gd name="connsiteX3" fmla="*/ 0 w 3238500"/>
              <a:gd name="connsiteY3" fmla="*/ 598170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5981700">
                <a:moveTo>
                  <a:pt x="0" y="0"/>
                </a:moveTo>
                <a:lnTo>
                  <a:pt x="3238500" y="0"/>
                </a:lnTo>
                <a:lnTo>
                  <a:pt x="3238500" y="5981700"/>
                </a:lnTo>
                <a:lnTo>
                  <a:pt x="0" y="598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E29D4BF-33F3-4B57-A534-8FA4F0FCB1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95950" y="438150"/>
            <a:ext cx="2590800" cy="2876550"/>
          </a:xfrm>
          <a:custGeom>
            <a:avLst/>
            <a:gdLst>
              <a:gd name="connsiteX0" fmla="*/ 0 w 2590800"/>
              <a:gd name="connsiteY0" fmla="*/ 0 h 2876550"/>
              <a:gd name="connsiteX1" fmla="*/ 2590800 w 2590800"/>
              <a:gd name="connsiteY1" fmla="*/ 0 h 2876550"/>
              <a:gd name="connsiteX2" fmla="*/ 2590800 w 2590800"/>
              <a:gd name="connsiteY2" fmla="*/ 2876550 h 2876550"/>
              <a:gd name="connsiteX3" fmla="*/ 0 w 25908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876550">
                <a:moveTo>
                  <a:pt x="0" y="0"/>
                </a:moveTo>
                <a:lnTo>
                  <a:pt x="2590800" y="0"/>
                </a:lnTo>
                <a:lnTo>
                  <a:pt x="25908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498404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6986D1-027E-4A31-A9B7-86FDEC207C5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5048249" cy="6857999"/>
          </a:xfrm>
          <a:custGeom>
            <a:avLst/>
            <a:gdLst>
              <a:gd name="connsiteX0" fmla="*/ 0 w 5048249"/>
              <a:gd name="connsiteY0" fmla="*/ 0 h 6857999"/>
              <a:gd name="connsiteX1" fmla="*/ 5048249 w 5048249"/>
              <a:gd name="connsiteY1" fmla="*/ 0 h 6857999"/>
              <a:gd name="connsiteX2" fmla="*/ 5048249 w 5048249"/>
              <a:gd name="connsiteY2" fmla="*/ 6857999 h 6857999"/>
              <a:gd name="connsiteX3" fmla="*/ 0 w 504824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49" h="6857999">
                <a:moveTo>
                  <a:pt x="0" y="0"/>
                </a:moveTo>
                <a:lnTo>
                  <a:pt x="5048249" y="0"/>
                </a:lnTo>
                <a:lnTo>
                  <a:pt x="504824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755851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D76203A-0617-4B99-BA77-773F93B4C5B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7333" y="739897"/>
            <a:ext cx="2774743" cy="2586334"/>
          </a:xfrm>
          <a:custGeom>
            <a:avLst/>
            <a:gdLst>
              <a:gd name="connsiteX0" fmla="*/ 0 w 2774743"/>
              <a:gd name="connsiteY0" fmla="*/ 0 h 2586334"/>
              <a:gd name="connsiteX1" fmla="*/ 2774743 w 2774743"/>
              <a:gd name="connsiteY1" fmla="*/ 0 h 2586334"/>
              <a:gd name="connsiteX2" fmla="*/ 2774743 w 2774743"/>
              <a:gd name="connsiteY2" fmla="*/ 2586334 h 2586334"/>
              <a:gd name="connsiteX3" fmla="*/ 0 w 2774743"/>
              <a:gd name="connsiteY3" fmla="*/ 2586334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743" h="2586334">
                <a:moveTo>
                  <a:pt x="0" y="0"/>
                </a:moveTo>
                <a:lnTo>
                  <a:pt x="2774743" y="0"/>
                </a:lnTo>
                <a:lnTo>
                  <a:pt x="2774743" y="2586334"/>
                </a:lnTo>
                <a:lnTo>
                  <a:pt x="0" y="25863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615C0CD-923C-45E3-94C5-A75B5427A4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07333" y="3531768"/>
            <a:ext cx="2774743" cy="2586334"/>
          </a:xfrm>
          <a:custGeom>
            <a:avLst/>
            <a:gdLst>
              <a:gd name="connsiteX0" fmla="*/ 0 w 2774743"/>
              <a:gd name="connsiteY0" fmla="*/ 0 h 2586334"/>
              <a:gd name="connsiteX1" fmla="*/ 2774743 w 2774743"/>
              <a:gd name="connsiteY1" fmla="*/ 0 h 2586334"/>
              <a:gd name="connsiteX2" fmla="*/ 2774743 w 2774743"/>
              <a:gd name="connsiteY2" fmla="*/ 2586334 h 2586334"/>
              <a:gd name="connsiteX3" fmla="*/ 0 w 2774743"/>
              <a:gd name="connsiteY3" fmla="*/ 2586334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743" h="2586334">
                <a:moveTo>
                  <a:pt x="0" y="0"/>
                </a:moveTo>
                <a:lnTo>
                  <a:pt x="2774743" y="0"/>
                </a:lnTo>
                <a:lnTo>
                  <a:pt x="2774743" y="2586334"/>
                </a:lnTo>
                <a:lnTo>
                  <a:pt x="0" y="25863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04DD386-AAD3-4CBC-A6A4-C07B8F067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09926" y="3531768"/>
            <a:ext cx="2774743" cy="2586334"/>
          </a:xfrm>
          <a:custGeom>
            <a:avLst/>
            <a:gdLst>
              <a:gd name="connsiteX0" fmla="*/ 0 w 2774743"/>
              <a:gd name="connsiteY0" fmla="*/ 0 h 2586334"/>
              <a:gd name="connsiteX1" fmla="*/ 2774743 w 2774743"/>
              <a:gd name="connsiteY1" fmla="*/ 0 h 2586334"/>
              <a:gd name="connsiteX2" fmla="*/ 2774743 w 2774743"/>
              <a:gd name="connsiteY2" fmla="*/ 2586334 h 2586334"/>
              <a:gd name="connsiteX3" fmla="*/ 0 w 2774743"/>
              <a:gd name="connsiteY3" fmla="*/ 2586334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743" h="2586334">
                <a:moveTo>
                  <a:pt x="0" y="0"/>
                </a:moveTo>
                <a:lnTo>
                  <a:pt x="2774743" y="0"/>
                </a:lnTo>
                <a:lnTo>
                  <a:pt x="2774743" y="2586334"/>
                </a:lnTo>
                <a:lnTo>
                  <a:pt x="0" y="25863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048C0D-4B69-4209-B439-58E4D61B927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9926" y="739897"/>
            <a:ext cx="2774743" cy="2586334"/>
          </a:xfrm>
          <a:custGeom>
            <a:avLst/>
            <a:gdLst>
              <a:gd name="connsiteX0" fmla="*/ 0 w 2774743"/>
              <a:gd name="connsiteY0" fmla="*/ 0 h 2586334"/>
              <a:gd name="connsiteX1" fmla="*/ 2774743 w 2774743"/>
              <a:gd name="connsiteY1" fmla="*/ 0 h 2586334"/>
              <a:gd name="connsiteX2" fmla="*/ 2774743 w 2774743"/>
              <a:gd name="connsiteY2" fmla="*/ 2586334 h 2586334"/>
              <a:gd name="connsiteX3" fmla="*/ 0 w 2774743"/>
              <a:gd name="connsiteY3" fmla="*/ 2586334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743" h="2586334">
                <a:moveTo>
                  <a:pt x="0" y="0"/>
                </a:moveTo>
                <a:lnTo>
                  <a:pt x="2774743" y="0"/>
                </a:lnTo>
                <a:lnTo>
                  <a:pt x="2774743" y="2586334"/>
                </a:lnTo>
                <a:lnTo>
                  <a:pt x="0" y="25863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03225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054ADF-E24C-4B15-BCAA-B2DCCBD5D9F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150" y="438150"/>
            <a:ext cx="11315700" cy="5981700"/>
          </a:xfrm>
          <a:custGeom>
            <a:avLst/>
            <a:gdLst>
              <a:gd name="connsiteX0" fmla="*/ 0 w 11315700"/>
              <a:gd name="connsiteY0" fmla="*/ 0 h 5981700"/>
              <a:gd name="connsiteX1" fmla="*/ 11315700 w 11315700"/>
              <a:gd name="connsiteY1" fmla="*/ 0 h 5981700"/>
              <a:gd name="connsiteX2" fmla="*/ 11315700 w 11315700"/>
              <a:gd name="connsiteY2" fmla="*/ 5981700 h 5981700"/>
              <a:gd name="connsiteX3" fmla="*/ 0 w 11315700"/>
              <a:gd name="connsiteY3" fmla="*/ 598170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5700" h="5981700">
                <a:moveTo>
                  <a:pt x="0" y="0"/>
                </a:moveTo>
                <a:lnTo>
                  <a:pt x="11315700" y="0"/>
                </a:lnTo>
                <a:lnTo>
                  <a:pt x="11315700" y="5981700"/>
                </a:lnTo>
                <a:lnTo>
                  <a:pt x="0" y="598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383394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1B72927-CF96-4C11-AD34-EC96B4F7EC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01756" y="438150"/>
            <a:ext cx="3588488" cy="2914650"/>
          </a:xfrm>
          <a:custGeom>
            <a:avLst/>
            <a:gdLst>
              <a:gd name="connsiteX0" fmla="*/ 0 w 3588488"/>
              <a:gd name="connsiteY0" fmla="*/ 0 h 2914650"/>
              <a:gd name="connsiteX1" fmla="*/ 3588488 w 3588488"/>
              <a:gd name="connsiteY1" fmla="*/ 0 h 2914650"/>
              <a:gd name="connsiteX2" fmla="*/ 3588488 w 3588488"/>
              <a:gd name="connsiteY2" fmla="*/ 2914650 h 2914650"/>
              <a:gd name="connsiteX3" fmla="*/ 0 w 3588488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914650">
                <a:moveTo>
                  <a:pt x="0" y="0"/>
                </a:moveTo>
                <a:lnTo>
                  <a:pt x="3588488" y="0"/>
                </a:lnTo>
                <a:lnTo>
                  <a:pt x="3588488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2D4DEF2-3AEB-41ED-943B-6B816EEEDC8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150" y="3505200"/>
            <a:ext cx="3588488" cy="2914650"/>
          </a:xfrm>
          <a:custGeom>
            <a:avLst/>
            <a:gdLst>
              <a:gd name="connsiteX0" fmla="*/ 0 w 3588488"/>
              <a:gd name="connsiteY0" fmla="*/ 0 h 2914650"/>
              <a:gd name="connsiteX1" fmla="*/ 3588488 w 3588488"/>
              <a:gd name="connsiteY1" fmla="*/ 0 h 2914650"/>
              <a:gd name="connsiteX2" fmla="*/ 3588488 w 3588488"/>
              <a:gd name="connsiteY2" fmla="*/ 2914650 h 2914650"/>
              <a:gd name="connsiteX3" fmla="*/ 0 w 3588488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914650">
                <a:moveTo>
                  <a:pt x="0" y="0"/>
                </a:moveTo>
                <a:lnTo>
                  <a:pt x="3588488" y="0"/>
                </a:lnTo>
                <a:lnTo>
                  <a:pt x="3588488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034011-9C36-4C0E-9194-1349DDDA6B8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01756" y="3505200"/>
            <a:ext cx="3588488" cy="2914650"/>
          </a:xfrm>
          <a:custGeom>
            <a:avLst/>
            <a:gdLst>
              <a:gd name="connsiteX0" fmla="*/ 0 w 3588488"/>
              <a:gd name="connsiteY0" fmla="*/ 0 h 2914650"/>
              <a:gd name="connsiteX1" fmla="*/ 3588488 w 3588488"/>
              <a:gd name="connsiteY1" fmla="*/ 0 h 2914650"/>
              <a:gd name="connsiteX2" fmla="*/ 3588488 w 3588488"/>
              <a:gd name="connsiteY2" fmla="*/ 2914650 h 2914650"/>
              <a:gd name="connsiteX3" fmla="*/ 0 w 3588488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914650">
                <a:moveTo>
                  <a:pt x="0" y="0"/>
                </a:moveTo>
                <a:lnTo>
                  <a:pt x="3588488" y="0"/>
                </a:lnTo>
                <a:lnTo>
                  <a:pt x="3588488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1D00D6-2A88-4B4E-BACF-913B250006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65362" y="3505200"/>
            <a:ext cx="3588488" cy="2914650"/>
          </a:xfrm>
          <a:custGeom>
            <a:avLst/>
            <a:gdLst>
              <a:gd name="connsiteX0" fmla="*/ 0 w 3588488"/>
              <a:gd name="connsiteY0" fmla="*/ 0 h 2914650"/>
              <a:gd name="connsiteX1" fmla="*/ 3588488 w 3588488"/>
              <a:gd name="connsiteY1" fmla="*/ 0 h 2914650"/>
              <a:gd name="connsiteX2" fmla="*/ 3588488 w 3588488"/>
              <a:gd name="connsiteY2" fmla="*/ 2914650 h 2914650"/>
              <a:gd name="connsiteX3" fmla="*/ 0 w 3588488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914650">
                <a:moveTo>
                  <a:pt x="0" y="0"/>
                </a:moveTo>
                <a:lnTo>
                  <a:pt x="3588488" y="0"/>
                </a:lnTo>
                <a:lnTo>
                  <a:pt x="3588488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95D224-E0A8-4214-80C2-53652D49357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150" y="438150"/>
            <a:ext cx="3588488" cy="2914650"/>
          </a:xfrm>
          <a:custGeom>
            <a:avLst/>
            <a:gdLst>
              <a:gd name="connsiteX0" fmla="*/ 0 w 3588488"/>
              <a:gd name="connsiteY0" fmla="*/ 0 h 2914650"/>
              <a:gd name="connsiteX1" fmla="*/ 3588488 w 3588488"/>
              <a:gd name="connsiteY1" fmla="*/ 0 h 2914650"/>
              <a:gd name="connsiteX2" fmla="*/ 3588488 w 3588488"/>
              <a:gd name="connsiteY2" fmla="*/ 2914650 h 2914650"/>
              <a:gd name="connsiteX3" fmla="*/ 0 w 3588488"/>
              <a:gd name="connsiteY3" fmla="*/ 291465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914650">
                <a:moveTo>
                  <a:pt x="0" y="0"/>
                </a:moveTo>
                <a:lnTo>
                  <a:pt x="3588488" y="0"/>
                </a:lnTo>
                <a:lnTo>
                  <a:pt x="3588488" y="2914650"/>
                </a:lnTo>
                <a:lnTo>
                  <a:pt x="0" y="2914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1096019-7AB8-4A35-B6E7-54FAD67F08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65362" y="438151"/>
            <a:ext cx="3588488" cy="2843893"/>
          </a:xfrm>
          <a:custGeom>
            <a:avLst/>
            <a:gdLst>
              <a:gd name="connsiteX0" fmla="*/ 0 w 3588488"/>
              <a:gd name="connsiteY0" fmla="*/ 0 h 2843893"/>
              <a:gd name="connsiteX1" fmla="*/ 3588488 w 3588488"/>
              <a:gd name="connsiteY1" fmla="*/ 0 h 2843893"/>
              <a:gd name="connsiteX2" fmla="*/ 3588488 w 3588488"/>
              <a:gd name="connsiteY2" fmla="*/ 2843893 h 2843893"/>
              <a:gd name="connsiteX3" fmla="*/ 0 w 3588488"/>
              <a:gd name="connsiteY3" fmla="*/ 2843893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88" h="2843893">
                <a:moveTo>
                  <a:pt x="0" y="0"/>
                </a:moveTo>
                <a:lnTo>
                  <a:pt x="3588488" y="0"/>
                </a:lnTo>
                <a:lnTo>
                  <a:pt x="3588488" y="2843893"/>
                </a:lnTo>
                <a:lnTo>
                  <a:pt x="0" y="28438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3360292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424451-24E6-47A8-89F6-E068E6A263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50258" y="1520956"/>
            <a:ext cx="5141743" cy="3698512"/>
          </a:xfrm>
          <a:custGeom>
            <a:avLst/>
            <a:gdLst>
              <a:gd name="connsiteX0" fmla="*/ 0 w 5141743"/>
              <a:gd name="connsiteY0" fmla="*/ 0 h 3698512"/>
              <a:gd name="connsiteX1" fmla="*/ 5141743 w 5141743"/>
              <a:gd name="connsiteY1" fmla="*/ 0 h 3698512"/>
              <a:gd name="connsiteX2" fmla="*/ 5141743 w 5141743"/>
              <a:gd name="connsiteY2" fmla="*/ 3698512 h 3698512"/>
              <a:gd name="connsiteX3" fmla="*/ 0 w 5141743"/>
              <a:gd name="connsiteY3" fmla="*/ 3698512 h 369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743" h="3698512">
                <a:moveTo>
                  <a:pt x="0" y="0"/>
                </a:moveTo>
                <a:lnTo>
                  <a:pt x="5141743" y="0"/>
                </a:lnTo>
                <a:lnTo>
                  <a:pt x="5141743" y="3698512"/>
                </a:lnTo>
                <a:lnTo>
                  <a:pt x="0" y="36985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159829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120B35-47AF-418E-A192-894B20437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3105150"/>
            <a:ext cx="6096000" cy="3752850"/>
          </a:xfrm>
          <a:custGeom>
            <a:avLst/>
            <a:gdLst>
              <a:gd name="connsiteX0" fmla="*/ 0 w 6096000"/>
              <a:gd name="connsiteY0" fmla="*/ 0 h 3752850"/>
              <a:gd name="connsiteX1" fmla="*/ 6096000 w 6096000"/>
              <a:gd name="connsiteY1" fmla="*/ 0 h 3752850"/>
              <a:gd name="connsiteX2" fmla="*/ 6096000 w 6096000"/>
              <a:gd name="connsiteY2" fmla="*/ 3752850 h 3752850"/>
              <a:gd name="connsiteX3" fmla="*/ 0 w 6096000"/>
              <a:gd name="connsiteY3" fmla="*/ 37528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752850">
                <a:moveTo>
                  <a:pt x="0" y="0"/>
                </a:moveTo>
                <a:lnTo>
                  <a:pt x="6096000" y="0"/>
                </a:lnTo>
                <a:lnTo>
                  <a:pt x="6096000" y="3752850"/>
                </a:lnTo>
                <a:lnTo>
                  <a:pt x="0" y="37528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43137-F5DF-42B3-A8AA-47C2D2617E0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3752850"/>
          </a:xfrm>
          <a:custGeom>
            <a:avLst/>
            <a:gdLst>
              <a:gd name="connsiteX0" fmla="*/ 0 w 6096000"/>
              <a:gd name="connsiteY0" fmla="*/ 0 h 3752850"/>
              <a:gd name="connsiteX1" fmla="*/ 6096000 w 6096000"/>
              <a:gd name="connsiteY1" fmla="*/ 0 h 3752850"/>
              <a:gd name="connsiteX2" fmla="*/ 6096000 w 6096000"/>
              <a:gd name="connsiteY2" fmla="*/ 3752850 h 3752850"/>
              <a:gd name="connsiteX3" fmla="*/ 0 w 6096000"/>
              <a:gd name="connsiteY3" fmla="*/ 37528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752850">
                <a:moveTo>
                  <a:pt x="0" y="0"/>
                </a:moveTo>
                <a:lnTo>
                  <a:pt x="6096000" y="0"/>
                </a:lnTo>
                <a:lnTo>
                  <a:pt x="6096000" y="3752850"/>
                </a:lnTo>
                <a:lnTo>
                  <a:pt x="0" y="37528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148158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D5706CC-7F55-47EF-9D7B-AE732795DD6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7962" y="3435351"/>
            <a:ext cx="4364038" cy="3436938"/>
          </a:xfrm>
          <a:custGeom>
            <a:avLst/>
            <a:gdLst>
              <a:gd name="connsiteX0" fmla="*/ 2249488 w 4364038"/>
              <a:gd name="connsiteY0" fmla="*/ 0 h 3436938"/>
              <a:gd name="connsiteX1" fmla="*/ 4364038 w 4364038"/>
              <a:gd name="connsiteY1" fmla="*/ 2114550 h 3436938"/>
              <a:gd name="connsiteX2" fmla="*/ 4364038 w 4364038"/>
              <a:gd name="connsiteY2" fmla="*/ 2390776 h 3436938"/>
              <a:gd name="connsiteX3" fmla="*/ 3317875 w 4364038"/>
              <a:gd name="connsiteY3" fmla="*/ 3436938 h 3436938"/>
              <a:gd name="connsiteX4" fmla="*/ 1185863 w 4364038"/>
              <a:gd name="connsiteY4" fmla="*/ 3436938 h 3436938"/>
              <a:gd name="connsiteX5" fmla="*/ 0 w 4364038"/>
              <a:gd name="connsiteY5" fmla="*/ 2254251 h 3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4038" h="3436938">
                <a:moveTo>
                  <a:pt x="2249488" y="0"/>
                </a:moveTo>
                <a:lnTo>
                  <a:pt x="4364038" y="2114550"/>
                </a:lnTo>
                <a:lnTo>
                  <a:pt x="4364038" y="2390776"/>
                </a:lnTo>
                <a:lnTo>
                  <a:pt x="3317875" y="3436938"/>
                </a:lnTo>
                <a:lnTo>
                  <a:pt x="1185863" y="3436938"/>
                </a:lnTo>
                <a:lnTo>
                  <a:pt x="0" y="22542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47287A-3C3C-4B4A-A33A-B3E13E5EC45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64187" y="1271588"/>
            <a:ext cx="4330700" cy="4332288"/>
          </a:xfrm>
          <a:custGeom>
            <a:avLst/>
            <a:gdLst>
              <a:gd name="connsiteX0" fmla="*/ 2166938 w 4330700"/>
              <a:gd name="connsiteY0" fmla="*/ 0 h 4332288"/>
              <a:gd name="connsiteX1" fmla="*/ 4330700 w 4330700"/>
              <a:gd name="connsiteY1" fmla="*/ 2163763 h 4332288"/>
              <a:gd name="connsiteX2" fmla="*/ 2166938 w 4330700"/>
              <a:gd name="connsiteY2" fmla="*/ 4332288 h 4332288"/>
              <a:gd name="connsiteX3" fmla="*/ 0 w 4330700"/>
              <a:gd name="connsiteY3" fmla="*/ 2163763 h 433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4332288">
                <a:moveTo>
                  <a:pt x="2166938" y="0"/>
                </a:moveTo>
                <a:lnTo>
                  <a:pt x="4330700" y="2163763"/>
                </a:lnTo>
                <a:lnTo>
                  <a:pt x="2166938" y="4332288"/>
                </a:lnTo>
                <a:lnTo>
                  <a:pt x="0" y="21637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E97AE7-4385-45E6-8959-6A72654FF79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27962" y="3175"/>
            <a:ext cx="4364038" cy="3421063"/>
          </a:xfrm>
          <a:custGeom>
            <a:avLst/>
            <a:gdLst>
              <a:gd name="connsiteX0" fmla="*/ 1171575 w 4364038"/>
              <a:gd name="connsiteY0" fmla="*/ 0 h 3421063"/>
              <a:gd name="connsiteX1" fmla="*/ 3332163 w 4364038"/>
              <a:gd name="connsiteY1" fmla="*/ 0 h 3421063"/>
              <a:gd name="connsiteX2" fmla="*/ 4364038 w 4364038"/>
              <a:gd name="connsiteY2" fmla="*/ 1035050 h 3421063"/>
              <a:gd name="connsiteX3" fmla="*/ 4364038 w 4364038"/>
              <a:gd name="connsiteY3" fmla="*/ 1308100 h 3421063"/>
              <a:gd name="connsiteX4" fmla="*/ 2249488 w 4364038"/>
              <a:gd name="connsiteY4" fmla="*/ 3421063 h 3421063"/>
              <a:gd name="connsiteX5" fmla="*/ 0 w 4364038"/>
              <a:gd name="connsiteY5" fmla="*/ 1171575 h 342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4038" h="3421063">
                <a:moveTo>
                  <a:pt x="1171575" y="0"/>
                </a:moveTo>
                <a:lnTo>
                  <a:pt x="3332163" y="0"/>
                </a:lnTo>
                <a:lnTo>
                  <a:pt x="4364038" y="1035050"/>
                </a:lnTo>
                <a:lnTo>
                  <a:pt x="4364038" y="1308100"/>
                </a:lnTo>
                <a:lnTo>
                  <a:pt x="2249488" y="3421063"/>
                </a:lnTo>
                <a:lnTo>
                  <a:pt x="0" y="11715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942860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395AD9A-B967-4D32-9A5E-18348ACB1A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174" y="3175"/>
            <a:ext cx="6627813" cy="6869114"/>
          </a:xfrm>
          <a:custGeom>
            <a:avLst/>
            <a:gdLst>
              <a:gd name="connsiteX0" fmla="*/ 2114551 w 6627813"/>
              <a:gd name="connsiteY0" fmla="*/ 3448051 h 6869114"/>
              <a:gd name="connsiteX1" fmla="*/ 4364038 w 6627813"/>
              <a:gd name="connsiteY1" fmla="*/ 5697539 h 6869114"/>
              <a:gd name="connsiteX2" fmla="*/ 3192463 w 6627813"/>
              <a:gd name="connsiteY2" fmla="*/ 6869114 h 6869114"/>
              <a:gd name="connsiteX3" fmla="*/ 1031875 w 6627813"/>
              <a:gd name="connsiteY3" fmla="*/ 6869114 h 6869114"/>
              <a:gd name="connsiteX4" fmla="*/ 0 w 6627813"/>
              <a:gd name="connsiteY4" fmla="*/ 5834064 h 6869114"/>
              <a:gd name="connsiteX5" fmla="*/ 0 w 6627813"/>
              <a:gd name="connsiteY5" fmla="*/ 5561014 h 6869114"/>
              <a:gd name="connsiteX6" fmla="*/ 4460876 w 6627813"/>
              <a:gd name="connsiteY6" fmla="*/ 1268413 h 6869114"/>
              <a:gd name="connsiteX7" fmla="*/ 6627813 w 6627813"/>
              <a:gd name="connsiteY7" fmla="*/ 3436938 h 6869114"/>
              <a:gd name="connsiteX8" fmla="*/ 4460876 w 6627813"/>
              <a:gd name="connsiteY8" fmla="*/ 5600701 h 6869114"/>
              <a:gd name="connsiteX9" fmla="*/ 2297113 w 6627813"/>
              <a:gd name="connsiteY9" fmla="*/ 3436938 h 6869114"/>
              <a:gd name="connsiteX10" fmla="*/ 1046163 w 6627813"/>
              <a:gd name="connsiteY10" fmla="*/ 0 h 6869114"/>
              <a:gd name="connsiteX11" fmla="*/ 3178175 w 6627813"/>
              <a:gd name="connsiteY11" fmla="*/ 0 h 6869114"/>
              <a:gd name="connsiteX12" fmla="*/ 4364038 w 6627813"/>
              <a:gd name="connsiteY12" fmla="*/ 1182688 h 6869114"/>
              <a:gd name="connsiteX13" fmla="*/ 2114551 w 6627813"/>
              <a:gd name="connsiteY13" fmla="*/ 3436938 h 6869114"/>
              <a:gd name="connsiteX14" fmla="*/ 0 w 6627813"/>
              <a:gd name="connsiteY14" fmla="*/ 1322388 h 6869114"/>
              <a:gd name="connsiteX15" fmla="*/ 0 w 6627813"/>
              <a:gd name="connsiteY15" fmla="*/ 1046163 h 686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27813" h="6869114">
                <a:moveTo>
                  <a:pt x="2114551" y="3448051"/>
                </a:moveTo>
                <a:lnTo>
                  <a:pt x="4364038" y="5697539"/>
                </a:lnTo>
                <a:lnTo>
                  <a:pt x="3192463" y="6869114"/>
                </a:lnTo>
                <a:lnTo>
                  <a:pt x="1031875" y="6869114"/>
                </a:lnTo>
                <a:lnTo>
                  <a:pt x="0" y="5834064"/>
                </a:lnTo>
                <a:lnTo>
                  <a:pt x="0" y="5561014"/>
                </a:lnTo>
                <a:close/>
                <a:moveTo>
                  <a:pt x="4460876" y="1268413"/>
                </a:moveTo>
                <a:lnTo>
                  <a:pt x="6627813" y="3436938"/>
                </a:lnTo>
                <a:lnTo>
                  <a:pt x="4460876" y="5600701"/>
                </a:lnTo>
                <a:lnTo>
                  <a:pt x="2297113" y="3436938"/>
                </a:lnTo>
                <a:close/>
                <a:moveTo>
                  <a:pt x="1046163" y="0"/>
                </a:moveTo>
                <a:lnTo>
                  <a:pt x="3178175" y="0"/>
                </a:lnTo>
                <a:lnTo>
                  <a:pt x="4364038" y="1182688"/>
                </a:lnTo>
                <a:lnTo>
                  <a:pt x="2114551" y="3436938"/>
                </a:lnTo>
                <a:lnTo>
                  <a:pt x="0" y="1322388"/>
                </a:lnTo>
                <a:lnTo>
                  <a:pt x="0" y="10461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6794188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260F85-3261-4E1F-80C1-FE188A692E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915025" cy="6859588"/>
          </a:xfrm>
          <a:custGeom>
            <a:avLst/>
            <a:gdLst>
              <a:gd name="connsiteX0" fmla="*/ 3159989 w 5915025"/>
              <a:gd name="connsiteY0" fmla="*/ 0 h 6859588"/>
              <a:gd name="connsiteX1" fmla="*/ 5632924 w 5915025"/>
              <a:gd name="connsiteY1" fmla="*/ 573149 h 6859588"/>
              <a:gd name="connsiteX2" fmla="*/ 4968621 w 5915025"/>
              <a:gd name="connsiteY2" fmla="*/ 2174326 h 6859588"/>
              <a:gd name="connsiteX3" fmla="*/ 3139514 w 5915025"/>
              <a:gd name="connsiteY3" fmla="*/ 1687604 h 6859588"/>
              <a:gd name="connsiteX4" fmla="*/ 2286385 w 5915025"/>
              <a:gd name="connsiteY4" fmla="*/ 2099271 h 6859588"/>
              <a:gd name="connsiteX5" fmla="*/ 5915025 w 5915025"/>
              <a:gd name="connsiteY5" fmla="*/ 4648872 h 6859588"/>
              <a:gd name="connsiteX6" fmla="*/ 2859687 w 5915025"/>
              <a:gd name="connsiteY6" fmla="*/ 6859588 h 6859588"/>
              <a:gd name="connsiteX7" fmla="*/ 0 w 5915025"/>
              <a:gd name="connsiteY7" fmla="*/ 6184092 h 6859588"/>
              <a:gd name="connsiteX8" fmla="*/ 712078 w 5915025"/>
              <a:gd name="connsiteY8" fmla="*/ 4573817 h 6859588"/>
              <a:gd name="connsiteX9" fmla="*/ 2877887 w 5915025"/>
              <a:gd name="connsiteY9" fmla="*/ 5171984 h 6859588"/>
              <a:gd name="connsiteX10" fmla="*/ 3731016 w 5915025"/>
              <a:gd name="connsiteY10" fmla="*/ 4817178 h 6859588"/>
              <a:gd name="connsiteX11" fmla="*/ 104651 w 5915025"/>
              <a:gd name="connsiteY11" fmla="*/ 2212991 h 6859588"/>
              <a:gd name="connsiteX12" fmla="*/ 3159989 w 5915025"/>
              <a:gd name="connsiteY12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15025" h="6859588">
                <a:moveTo>
                  <a:pt x="3159989" y="0"/>
                </a:moveTo>
                <a:cubicBezTo>
                  <a:pt x="4040417" y="0"/>
                  <a:pt x="4948146" y="188775"/>
                  <a:pt x="5632924" y="573149"/>
                </a:cubicBezTo>
                <a:cubicBezTo>
                  <a:pt x="4968621" y="2174326"/>
                  <a:pt x="4968621" y="2174326"/>
                  <a:pt x="4968621" y="2174326"/>
                </a:cubicBezTo>
                <a:cubicBezTo>
                  <a:pt x="4320244" y="1846812"/>
                  <a:pt x="3712816" y="1687604"/>
                  <a:pt x="3139514" y="1687604"/>
                </a:cubicBezTo>
                <a:cubicBezTo>
                  <a:pt x="2493411" y="1687604"/>
                  <a:pt x="2286385" y="1874105"/>
                  <a:pt x="2286385" y="2099271"/>
                </a:cubicBezTo>
                <a:cubicBezTo>
                  <a:pt x="2286385" y="2886213"/>
                  <a:pt x="5915025" y="2231186"/>
                  <a:pt x="5915025" y="4648872"/>
                </a:cubicBezTo>
                <a:cubicBezTo>
                  <a:pt x="5915025" y="5847481"/>
                  <a:pt x="4893546" y="6859588"/>
                  <a:pt x="2859687" y="6859588"/>
                </a:cubicBezTo>
                <a:cubicBezTo>
                  <a:pt x="1763133" y="6859588"/>
                  <a:pt x="657478" y="6586660"/>
                  <a:pt x="0" y="6184092"/>
                </a:cubicBezTo>
                <a:cubicBezTo>
                  <a:pt x="712078" y="4573817"/>
                  <a:pt x="712078" y="4573817"/>
                  <a:pt x="712078" y="4573817"/>
                </a:cubicBezTo>
                <a:cubicBezTo>
                  <a:pt x="1330881" y="4937721"/>
                  <a:pt x="2156709" y="5171984"/>
                  <a:pt x="2877887" y="5171984"/>
                </a:cubicBezTo>
                <a:cubicBezTo>
                  <a:pt x="3505790" y="5171984"/>
                  <a:pt x="3731016" y="5042343"/>
                  <a:pt x="3731016" y="4817178"/>
                </a:cubicBezTo>
                <a:cubicBezTo>
                  <a:pt x="3731016" y="3991571"/>
                  <a:pt x="104651" y="4657970"/>
                  <a:pt x="104651" y="2212991"/>
                </a:cubicBezTo>
                <a:cubicBezTo>
                  <a:pt x="104651" y="993913"/>
                  <a:pt x="1126130" y="0"/>
                  <a:pt x="31599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527601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A357E3-5B2D-4FB2-826B-87A0AF88C96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5751" y="-1588"/>
            <a:ext cx="11618913" cy="6859588"/>
          </a:xfrm>
          <a:custGeom>
            <a:avLst/>
            <a:gdLst>
              <a:gd name="connsiteX0" fmla="*/ 0 w 11618913"/>
              <a:gd name="connsiteY0" fmla="*/ 0 h 6859588"/>
              <a:gd name="connsiteX1" fmla="*/ 2379663 w 11618913"/>
              <a:gd name="connsiteY1" fmla="*/ 0 h 6859588"/>
              <a:gd name="connsiteX2" fmla="*/ 3573463 w 11618913"/>
              <a:gd name="connsiteY2" fmla="*/ 3900488 h 6859588"/>
              <a:gd name="connsiteX3" fmla="*/ 4838700 w 11618913"/>
              <a:gd name="connsiteY3" fmla="*/ 0 h 6859588"/>
              <a:gd name="connsiteX4" fmla="*/ 6964363 w 11618913"/>
              <a:gd name="connsiteY4" fmla="*/ 0 h 6859588"/>
              <a:gd name="connsiteX5" fmla="*/ 8158163 w 11618913"/>
              <a:gd name="connsiteY5" fmla="*/ 3948113 h 6859588"/>
              <a:gd name="connsiteX6" fmla="*/ 9423400 w 11618913"/>
              <a:gd name="connsiteY6" fmla="*/ 0 h 6859588"/>
              <a:gd name="connsiteX7" fmla="*/ 11618913 w 11618913"/>
              <a:gd name="connsiteY7" fmla="*/ 0 h 6859588"/>
              <a:gd name="connsiteX8" fmla="*/ 9423400 w 11618913"/>
              <a:gd name="connsiteY8" fmla="*/ 6859588 h 6859588"/>
              <a:gd name="connsiteX9" fmla="*/ 6945313 w 11618913"/>
              <a:gd name="connsiteY9" fmla="*/ 6859588 h 6859588"/>
              <a:gd name="connsiteX10" fmla="*/ 5837238 w 11618913"/>
              <a:gd name="connsiteY10" fmla="*/ 3194050 h 6859588"/>
              <a:gd name="connsiteX11" fmla="*/ 4672013 w 11618913"/>
              <a:gd name="connsiteY11" fmla="*/ 6859588 h 6859588"/>
              <a:gd name="connsiteX12" fmla="*/ 2195513 w 11618913"/>
              <a:gd name="connsiteY12" fmla="*/ 6859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18913" h="6859588">
                <a:moveTo>
                  <a:pt x="0" y="0"/>
                </a:moveTo>
                <a:lnTo>
                  <a:pt x="2379663" y="0"/>
                </a:lnTo>
                <a:lnTo>
                  <a:pt x="3573463" y="3900488"/>
                </a:lnTo>
                <a:lnTo>
                  <a:pt x="4838700" y="0"/>
                </a:lnTo>
                <a:lnTo>
                  <a:pt x="6964363" y="0"/>
                </a:lnTo>
                <a:lnTo>
                  <a:pt x="8158163" y="3948113"/>
                </a:lnTo>
                <a:lnTo>
                  <a:pt x="9423400" y="0"/>
                </a:lnTo>
                <a:lnTo>
                  <a:pt x="11618913" y="0"/>
                </a:lnTo>
                <a:lnTo>
                  <a:pt x="9423400" y="6859588"/>
                </a:lnTo>
                <a:lnTo>
                  <a:pt x="6945313" y="6859588"/>
                </a:lnTo>
                <a:lnTo>
                  <a:pt x="5837238" y="3194050"/>
                </a:lnTo>
                <a:lnTo>
                  <a:pt x="4672013" y="6859588"/>
                </a:lnTo>
                <a:lnTo>
                  <a:pt x="2195513" y="68595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888721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B67C69-781F-4EC4-847F-27234E4560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28938" y="0"/>
            <a:ext cx="6330950" cy="6859588"/>
          </a:xfrm>
          <a:custGeom>
            <a:avLst/>
            <a:gdLst>
              <a:gd name="connsiteX0" fmla="*/ 0 w 6330950"/>
              <a:gd name="connsiteY0" fmla="*/ 0 h 6859588"/>
              <a:gd name="connsiteX1" fmla="*/ 6330950 w 6330950"/>
              <a:gd name="connsiteY1" fmla="*/ 0 h 6859588"/>
              <a:gd name="connsiteX2" fmla="*/ 6330950 w 6330950"/>
              <a:gd name="connsiteY2" fmla="*/ 1793875 h 6859588"/>
              <a:gd name="connsiteX3" fmla="*/ 4322763 w 6330950"/>
              <a:gd name="connsiteY3" fmla="*/ 1793875 h 6859588"/>
              <a:gd name="connsiteX4" fmla="*/ 4322763 w 6330950"/>
              <a:gd name="connsiteY4" fmla="*/ 6859588 h 6859588"/>
              <a:gd name="connsiteX5" fmla="*/ 2009775 w 6330950"/>
              <a:gd name="connsiteY5" fmla="*/ 6859588 h 6859588"/>
              <a:gd name="connsiteX6" fmla="*/ 2009775 w 6330950"/>
              <a:gd name="connsiteY6" fmla="*/ 1793875 h 6859588"/>
              <a:gd name="connsiteX7" fmla="*/ 0 w 6330950"/>
              <a:gd name="connsiteY7" fmla="*/ 1793875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0950" h="6859588">
                <a:moveTo>
                  <a:pt x="0" y="0"/>
                </a:moveTo>
                <a:lnTo>
                  <a:pt x="6330950" y="0"/>
                </a:lnTo>
                <a:lnTo>
                  <a:pt x="6330950" y="1793875"/>
                </a:lnTo>
                <a:lnTo>
                  <a:pt x="4322763" y="1793875"/>
                </a:lnTo>
                <a:lnTo>
                  <a:pt x="4322763" y="6859588"/>
                </a:lnTo>
                <a:lnTo>
                  <a:pt x="2009775" y="6859588"/>
                </a:lnTo>
                <a:lnTo>
                  <a:pt x="2009775" y="1793875"/>
                </a:lnTo>
                <a:lnTo>
                  <a:pt x="0" y="1793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09942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5C6E94-3B93-4773-BCD4-64F5780EE79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2152650"/>
            <a:ext cx="4419600" cy="4705350"/>
          </a:xfrm>
          <a:custGeom>
            <a:avLst/>
            <a:gdLst>
              <a:gd name="connsiteX0" fmla="*/ 0 w 4419600"/>
              <a:gd name="connsiteY0" fmla="*/ 0 h 4705350"/>
              <a:gd name="connsiteX1" fmla="*/ 4419600 w 4419600"/>
              <a:gd name="connsiteY1" fmla="*/ 0 h 4705350"/>
              <a:gd name="connsiteX2" fmla="*/ 4419600 w 4419600"/>
              <a:gd name="connsiteY2" fmla="*/ 4705350 h 4705350"/>
              <a:gd name="connsiteX3" fmla="*/ 0 w 4419600"/>
              <a:gd name="connsiteY3" fmla="*/ 470535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4705350">
                <a:moveTo>
                  <a:pt x="0" y="0"/>
                </a:moveTo>
                <a:lnTo>
                  <a:pt x="4419600" y="0"/>
                </a:lnTo>
                <a:lnTo>
                  <a:pt x="4419600" y="4705350"/>
                </a:lnTo>
                <a:lnTo>
                  <a:pt x="0" y="4705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763962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ECE777-A7C8-4015-B29A-57EBE923CE2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1990764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ECE777-A7C8-4015-B29A-57EBE923CE2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824627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ECE777-A7C8-4015-B29A-57EBE923CE2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6474512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19A25-5B2B-405C-B336-DF9907D39A8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58262" y="0"/>
            <a:ext cx="4333738" cy="6858000"/>
          </a:xfrm>
          <a:custGeom>
            <a:avLst/>
            <a:gdLst>
              <a:gd name="connsiteX0" fmla="*/ 0 w 4333738"/>
              <a:gd name="connsiteY0" fmla="*/ 0 h 6858000"/>
              <a:gd name="connsiteX1" fmla="*/ 4333738 w 4333738"/>
              <a:gd name="connsiteY1" fmla="*/ 0 h 6858000"/>
              <a:gd name="connsiteX2" fmla="*/ 4333738 w 4333738"/>
              <a:gd name="connsiteY2" fmla="*/ 6858000 h 6858000"/>
              <a:gd name="connsiteX3" fmla="*/ 0 w 4333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738" h="6858000">
                <a:moveTo>
                  <a:pt x="0" y="0"/>
                </a:moveTo>
                <a:lnTo>
                  <a:pt x="4333738" y="0"/>
                </a:lnTo>
                <a:lnTo>
                  <a:pt x="4333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91868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CC6637-C2D8-4695-912D-A37A796C05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20457" y="0"/>
            <a:ext cx="8171543" cy="6858000"/>
          </a:xfrm>
          <a:custGeom>
            <a:avLst/>
            <a:gdLst>
              <a:gd name="connsiteX0" fmla="*/ 43582 w 8171543"/>
              <a:gd name="connsiteY0" fmla="*/ 0 h 6858000"/>
              <a:gd name="connsiteX1" fmla="*/ 8171543 w 8171543"/>
              <a:gd name="connsiteY1" fmla="*/ 0 h 6858000"/>
              <a:gd name="connsiteX2" fmla="*/ 8171543 w 8171543"/>
              <a:gd name="connsiteY2" fmla="*/ 6858000 h 6858000"/>
              <a:gd name="connsiteX3" fmla="*/ 6110556 w 8171543"/>
              <a:gd name="connsiteY3" fmla="*/ 6858000 h 6858000"/>
              <a:gd name="connsiteX4" fmla="*/ 6001542 w 8171543"/>
              <a:gd name="connsiteY4" fmla="*/ 6798776 h 6858000"/>
              <a:gd name="connsiteX5" fmla="*/ 797419 w 8171543"/>
              <a:gd name="connsiteY5" fmla="*/ 3897701 h 6858000"/>
              <a:gd name="connsiteX6" fmla="*/ 1604595 w 8171543"/>
              <a:gd name="connsiteY6" fmla="*/ 3740573 h 6858000"/>
              <a:gd name="connsiteX7" fmla="*/ 538185 w 8171543"/>
              <a:gd name="connsiteY7" fmla="*/ 2826386 h 6858000"/>
              <a:gd name="connsiteX8" fmla="*/ 29200 w 8171543"/>
              <a:gd name="connsiteY8" fmla="*/ 1993079 h 6858000"/>
              <a:gd name="connsiteX9" fmla="*/ 491669 w 8171543"/>
              <a:gd name="connsiteY9" fmla="*/ 1364016 h 6858000"/>
              <a:gd name="connsiteX10" fmla="*/ 189699 w 8171543"/>
              <a:gd name="connsiteY10" fmla="*/ 592390 h 6858000"/>
              <a:gd name="connsiteX11" fmla="*/ 38820 w 8171543"/>
              <a:gd name="connsiteY11" fmla="*/ 160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71543" h="6858000">
                <a:moveTo>
                  <a:pt x="43582" y="0"/>
                </a:moveTo>
                <a:lnTo>
                  <a:pt x="8171543" y="0"/>
                </a:lnTo>
                <a:lnTo>
                  <a:pt x="8171543" y="6858000"/>
                </a:lnTo>
                <a:lnTo>
                  <a:pt x="6110556" y="6858000"/>
                </a:lnTo>
                <a:lnTo>
                  <a:pt x="6001542" y="6798776"/>
                </a:lnTo>
                <a:cubicBezTo>
                  <a:pt x="3106137" y="5224507"/>
                  <a:pt x="980966" y="4051548"/>
                  <a:pt x="797419" y="3897701"/>
                </a:cubicBezTo>
                <a:cubicBezTo>
                  <a:pt x="219108" y="3412967"/>
                  <a:pt x="1604595" y="3740573"/>
                  <a:pt x="1604595" y="3740573"/>
                </a:cubicBezTo>
                <a:cubicBezTo>
                  <a:pt x="1604595" y="3740573"/>
                  <a:pt x="1198636" y="3491806"/>
                  <a:pt x="538185" y="2826386"/>
                </a:cubicBezTo>
                <a:cubicBezTo>
                  <a:pt x="-148856" y="2209847"/>
                  <a:pt x="29200" y="1993079"/>
                  <a:pt x="29200" y="1993079"/>
                </a:cubicBezTo>
                <a:cubicBezTo>
                  <a:pt x="29200" y="1993079"/>
                  <a:pt x="29200" y="1993079"/>
                  <a:pt x="491669" y="1364016"/>
                </a:cubicBezTo>
                <a:cubicBezTo>
                  <a:pt x="954138" y="734952"/>
                  <a:pt x="640763" y="868799"/>
                  <a:pt x="189699" y="592390"/>
                </a:cubicBezTo>
                <a:cubicBezTo>
                  <a:pt x="-11174" y="526326"/>
                  <a:pt x="-36099" y="306106"/>
                  <a:pt x="38820" y="1608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391919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A3E72EE-7558-4A22-A447-637CA22390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953494"/>
            <a:ext cx="11221680" cy="5904507"/>
          </a:xfrm>
          <a:custGeom>
            <a:avLst/>
            <a:gdLst>
              <a:gd name="connsiteX0" fmla="*/ 11085764 w 11221680"/>
              <a:gd name="connsiteY0" fmla="*/ 47 h 5904507"/>
              <a:gd name="connsiteX1" fmla="*/ 11200963 w 11221680"/>
              <a:gd name="connsiteY1" fmla="*/ 232185 h 5904507"/>
              <a:gd name="connsiteX2" fmla="*/ 8764667 w 11221680"/>
              <a:gd name="connsiteY2" fmla="*/ 1594473 h 5904507"/>
              <a:gd name="connsiteX3" fmla="*/ 5005359 w 11221680"/>
              <a:gd name="connsiteY3" fmla="*/ 3735372 h 5904507"/>
              <a:gd name="connsiteX4" fmla="*/ 3803435 w 11221680"/>
              <a:gd name="connsiteY4" fmla="*/ 4419745 h 5904507"/>
              <a:gd name="connsiteX5" fmla="*/ 3803148 w 11221680"/>
              <a:gd name="connsiteY5" fmla="*/ 4419849 h 5904507"/>
              <a:gd name="connsiteX6" fmla="*/ 3802604 w 11221680"/>
              <a:gd name="connsiteY6" fmla="*/ 4418781 h 5904507"/>
              <a:gd name="connsiteX7" fmla="*/ 3790409 w 11221680"/>
              <a:gd name="connsiteY7" fmla="*/ 4422055 h 5904507"/>
              <a:gd name="connsiteX8" fmla="*/ 3780038 w 11221680"/>
              <a:gd name="connsiteY8" fmla="*/ 4428273 h 5904507"/>
              <a:gd name="connsiteX9" fmla="*/ 3803148 w 11221680"/>
              <a:gd name="connsiteY9" fmla="*/ 4419849 h 5904507"/>
              <a:gd name="connsiteX10" fmla="*/ 3804813 w 11221680"/>
              <a:gd name="connsiteY10" fmla="*/ 4423115 h 5904507"/>
              <a:gd name="connsiteX11" fmla="*/ 3612652 w 11221680"/>
              <a:gd name="connsiteY11" fmla="*/ 4672378 h 5904507"/>
              <a:gd name="connsiteX12" fmla="*/ 5221162 w 11221680"/>
              <a:gd name="connsiteY12" fmla="*/ 3906167 h 5904507"/>
              <a:gd name="connsiteX13" fmla="*/ 5914973 w 11221680"/>
              <a:gd name="connsiteY13" fmla="*/ 3712367 h 5904507"/>
              <a:gd name="connsiteX14" fmla="*/ 6192106 w 11221680"/>
              <a:gd name="connsiteY14" fmla="*/ 3862523 h 5904507"/>
              <a:gd name="connsiteX15" fmla="*/ 9763653 w 11221680"/>
              <a:gd name="connsiteY15" fmla="*/ 1903875 h 5904507"/>
              <a:gd name="connsiteX16" fmla="*/ 9674774 w 11221680"/>
              <a:gd name="connsiteY16" fmla="*/ 2029036 h 5904507"/>
              <a:gd name="connsiteX17" fmla="*/ 4862531 w 11221680"/>
              <a:gd name="connsiteY17" fmla="*/ 4807387 h 5904507"/>
              <a:gd name="connsiteX18" fmla="*/ 2846905 w 11221680"/>
              <a:gd name="connsiteY18" fmla="*/ 5900265 h 5904507"/>
              <a:gd name="connsiteX19" fmla="*/ 2839054 w 11221680"/>
              <a:gd name="connsiteY19" fmla="*/ 5904507 h 5904507"/>
              <a:gd name="connsiteX20" fmla="*/ 0 w 11221680"/>
              <a:gd name="connsiteY20" fmla="*/ 5904507 h 5904507"/>
              <a:gd name="connsiteX21" fmla="*/ 0 w 11221680"/>
              <a:gd name="connsiteY21" fmla="*/ 4239462 h 5904507"/>
              <a:gd name="connsiteX22" fmla="*/ 131843 w 11221680"/>
              <a:gd name="connsiteY22" fmla="*/ 4160268 h 5904507"/>
              <a:gd name="connsiteX23" fmla="*/ 1847043 w 11221680"/>
              <a:gd name="connsiteY23" fmla="*/ 3136637 h 5904507"/>
              <a:gd name="connsiteX24" fmla="*/ 5947603 w 11221680"/>
              <a:gd name="connsiteY24" fmla="*/ 1079337 h 5904507"/>
              <a:gd name="connsiteX25" fmla="*/ 6375762 w 11221680"/>
              <a:gd name="connsiteY25" fmla="*/ 1186606 h 5904507"/>
              <a:gd name="connsiteX26" fmla="*/ 8394392 w 11221680"/>
              <a:gd name="connsiteY26" fmla="*/ 242690 h 5904507"/>
              <a:gd name="connsiteX27" fmla="*/ 8560835 w 11221680"/>
              <a:gd name="connsiteY27" fmla="*/ 353366 h 5904507"/>
              <a:gd name="connsiteX28" fmla="*/ 3783356 w 11221680"/>
              <a:gd name="connsiteY28" fmla="*/ 3141185 h 5904507"/>
              <a:gd name="connsiteX29" fmla="*/ 3459981 w 11221680"/>
              <a:gd name="connsiteY29" fmla="*/ 3519888 h 5904507"/>
              <a:gd name="connsiteX30" fmla="*/ 4939273 w 11221680"/>
              <a:gd name="connsiteY30" fmla="*/ 2961207 h 5904507"/>
              <a:gd name="connsiteX31" fmla="*/ 9397969 w 11221680"/>
              <a:gd name="connsiteY31" fmla="*/ 534672 h 5904507"/>
              <a:gd name="connsiteX32" fmla="*/ 9637712 w 11221680"/>
              <a:gd name="connsiteY32" fmla="*/ 543951 h 5904507"/>
              <a:gd name="connsiteX33" fmla="*/ 7145500 w 11221680"/>
              <a:gd name="connsiteY33" fmla="*/ 2012369 h 5904507"/>
              <a:gd name="connsiteX34" fmla="*/ 7341296 w 11221680"/>
              <a:gd name="connsiteY34" fmla="*/ 2047022 h 5904507"/>
              <a:gd name="connsiteX35" fmla="*/ 11044686 w 11221680"/>
              <a:gd name="connsiteY35" fmla="*/ 12253 h 5904507"/>
              <a:gd name="connsiteX36" fmla="*/ 11085764 w 11221680"/>
              <a:gd name="connsiteY36" fmla="*/ 47 h 590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221680" h="5904507">
                <a:moveTo>
                  <a:pt x="11085764" y="47"/>
                </a:moveTo>
                <a:cubicBezTo>
                  <a:pt x="11180462" y="-3136"/>
                  <a:pt x="11261083" y="158706"/>
                  <a:pt x="11200963" y="232185"/>
                </a:cubicBezTo>
                <a:cubicBezTo>
                  <a:pt x="11127662" y="333584"/>
                  <a:pt x="10095881" y="855435"/>
                  <a:pt x="8764667" y="1594473"/>
                </a:cubicBezTo>
                <a:cubicBezTo>
                  <a:pt x="7433454" y="2333510"/>
                  <a:pt x="6083055" y="3039316"/>
                  <a:pt x="5005359" y="3735372"/>
                </a:cubicBezTo>
                <a:cubicBezTo>
                  <a:pt x="4256890" y="4218271"/>
                  <a:pt x="3910529" y="4378261"/>
                  <a:pt x="3803435" y="4419745"/>
                </a:cubicBezTo>
                <a:lnTo>
                  <a:pt x="3803148" y="4419849"/>
                </a:lnTo>
                <a:lnTo>
                  <a:pt x="3802604" y="4418781"/>
                </a:lnTo>
                <a:cubicBezTo>
                  <a:pt x="3800285" y="4418545"/>
                  <a:pt x="3796302" y="4419574"/>
                  <a:pt x="3790409" y="4422055"/>
                </a:cubicBezTo>
                <a:cubicBezTo>
                  <a:pt x="3762491" y="4430788"/>
                  <a:pt x="3756424" y="4436138"/>
                  <a:pt x="3780038" y="4428273"/>
                </a:cubicBezTo>
                <a:lnTo>
                  <a:pt x="3803148" y="4419849"/>
                </a:lnTo>
                <a:lnTo>
                  <a:pt x="3804813" y="4423115"/>
                </a:lnTo>
                <a:cubicBezTo>
                  <a:pt x="3794107" y="4459381"/>
                  <a:pt x="3505325" y="4708495"/>
                  <a:pt x="3612652" y="4672378"/>
                </a:cubicBezTo>
                <a:cubicBezTo>
                  <a:pt x="3728916" y="4620022"/>
                  <a:pt x="5133267" y="3956914"/>
                  <a:pt x="5221162" y="3906167"/>
                </a:cubicBezTo>
                <a:cubicBezTo>
                  <a:pt x="5309056" y="3855421"/>
                  <a:pt x="5670638" y="3720510"/>
                  <a:pt x="5914973" y="3712367"/>
                </a:cubicBezTo>
                <a:cubicBezTo>
                  <a:pt x="6141926" y="3699492"/>
                  <a:pt x="5602424" y="4262054"/>
                  <a:pt x="6192106" y="3862523"/>
                </a:cubicBezTo>
                <a:cubicBezTo>
                  <a:pt x="6799170" y="3467726"/>
                  <a:pt x="9555887" y="1949981"/>
                  <a:pt x="9763653" y="1903875"/>
                </a:cubicBezTo>
                <a:cubicBezTo>
                  <a:pt x="9982407" y="1851424"/>
                  <a:pt x="9886313" y="1862596"/>
                  <a:pt x="9674774" y="2029036"/>
                </a:cubicBezTo>
                <a:cubicBezTo>
                  <a:pt x="9452251" y="2201819"/>
                  <a:pt x="8429488" y="2866158"/>
                  <a:pt x="4862531" y="4807387"/>
                </a:cubicBezTo>
                <a:cubicBezTo>
                  <a:pt x="4193727" y="5171368"/>
                  <a:pt x="3512821" y="5540257"/>
                  <a:pt x="2846905" y="5900265"/>
                </a:cubicBezTo>
                <a:lnTo>
                  <a:pt x="2839054" y="5904507"/>
                </a:lnTo>
                <a:lnTo>
                  <a:pt x="0" y="5904507"/>
                </a:lnTo>
                <a:lnTo>
                  <a:pt x="0" y="4239462"/>
                </a:lnTo>
                <a:lnTo>
                  <a:pt x="131843" y="4160268"/>
                </a:lnTo>
                <a:cubicBezTo>
                  <a:pt x="849080" y="3729714"/>
                  <a:pt x="1475543" y="3355566"/>
                  <a:pt x="1847043" y="3136637"/>
                </a:cubicBezTo>
                <a:cubicBezTo>
                  <a:pt x="3075768" y="2397694"/>
                  <a:pt x="5398259" y="1396500"/>
                  <a:pt x="5947603" y="1079337"/>
                </a:cubicBezTo>
                <a:cubicBezTo>
                  <a:pt x="6496945" y="762174"/>
                  <a:pt x="6240312" y="1205729"/>
                  <a:pt x="6375762" y="1186606"/>
                </a:cubicBezTo>
                <a:cubicBezTo>
                  <a:pt x="6504817" y="1156404"/>
                  <a:pt x="8207615" y="350526"/>
                  <a:pt x="8394392" y="242690"/>
                </a:cubicBezTo>
                <a:cubicBezTo>
                  <a:pt x="8581168" y="134855"/>
                  <a:pt x="8938980" y="120276"/>
                  <a:pt x="8560835" y="353366"/>
                </a:cubicBezTo>
                <a:cubicBezTo>
                  <a:pt x="8189085" y="597535"/>
                  <a:pt x="4036053" y="2995289"/>
                  <a:pt x="3783356" y="3141185"/>
                </a:cubicBezTo>
                <a:cubicBezTo>
                  <a:pt x="3519671" y="3293423"/>
                  <a:pt x="3383074" y="3564290"/>
                  <a:pt x="3459981" y="3519888"/>
                </a:cubicBezTo>
                <a:cubicBezTo>
                  <a:pt x="3536890" y="3475486"/>
                  <a:pt x="3733505" y="3613049"/>
                  <a:pt x="4939273" y="2961207"/>
                </a:cubicBezTo>
                <a:cubicBezTo>
                  <a:pt x="6151435" y="2320444"/>
                  <a:pt x="9101324" y="705940"/>
                  <a:pt x="9397969" y="534672"/>
                </a:cubicBezTo>
                <a:cubicBezTo>
                  <a:pt x="9683628" y="369748"/>
                  <a:pt x="9695434" y="466316"/>
                  <a:pt x="9637712" y="543951"/>
                </a:cubicBezTo>
                <a:cubicBezTo>
                  <a:pt x="9078203" y="970369"/>
                  <a:pt x="7212405" y="1899895"/>
                  <a:pt x="7145500" y="2012369"/>
                </a:cubicBezTo>
                <a:cubicBezTo>
                  <a:pt x="7089582" y="2118501"/>
                  <a:pt x="6033040" y="2698958"/>
                  <a:pt x="7341296" y="2047022"/>
                </a:cubicBezTo>
                <a:cubicBezTo>
                  <a:pt x="8649551" y="1395085"/>
                  <a:pt x="10934819" y="75685"/>
                  <a:pt x="11044686" y="12253"/>
                </a:cubicBezTo>
                <a:cubicBezTo>
                  <a:pt x="11058420" y="4324"/>
                  <a:pt x="11072235" y="501"/>
                  <a:pt x="11085764" y="4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410421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F2EDA9-5B09-47DC-8537-EA65B52FB4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079455" y="3"/>
            <a:ext cx="9112547" cy="6857997"/>
          </a:xfrm>
          <a:custGeom>
            <a:avLst/>
            <a:gdLst>
              <a:gd name="connsiteX0" fmla="*/ 6379150 w 9112547"/>
              <a:gd name="connsiteY0" fmla="*/ 0 h 6857997"/>
              <a:gd name="connsiteX1" fmla="*/ 9112547 w 9112547"/>
              <a:gd name="connsiteY1" fmla="*/ 0 h 6857997"/>
              <a:gd name="connsiteX2" fmla="*/ 9112547 w 9112547"/>
              <a:gd name="connsiteY2" fmla="*/ 3251321 h 6857997"/>
              <a:gd name="connsiteX3" fmla="*/ 9035873 w 9112547"/>
              <a:gd name="connsiteY3" fmla="*/ 3295656 h 6857997"/>
              <a:gd name="connsiteX4" fmla="*/ 7617795 w 9112547"/>
              <a:gd name="connsiteY4" fmla="*/ 4272285 h 6857997"/>
              <a:gd name="connsiteX5" fmla="*/ 7258337 w 9112547"/>
              <a:gd name="connsiteY5" fmla="*/ 4773301 h 6857997"/>
              <a:gd name="connsiteX6" fmla="*/ 5338728 w 9112547"/>
              <a:gd name="connsiteY6" fmla="*/ 5904164 h 6857997"/>
              <a:gd name="connsiteX7" fmla="*/ 3998002 w 9112547"/>
              <a:gd name="connsiteY7" fmla="*/ 6565354 h 6857997"/>
              <a:gd name="connsiteX8" fmla="*/ 3705190 w 9112547"/>
              <a:gd name="connsiteY8" fmla="*/ 6766200 h 6857997"/>
              <a:gd name="connsiteX9" fmla="*/ 3571976 w 9112547"/>
              <a:gd name="connsiteY9" fmla="*/ 6857997 h 6857997"/>
              <a:gd name="connsiteX10" fmla="*/ 2944350 w 9112547"/>
              <a:gd name="connsiteY10" fmla="*/ 6857997 h 6857997"/>
              <a:gd name="connsiteX11" fmla="*/ 2955173 w 9112547"/>
              <a:gd name="connsiteY11" fmla="*/ 6851372 h 6857997"/>
              <a:gd name="connsiteX12" fmla="*/ 3096527 w 9112547"/>
              <a:gd name="connsiteY12" fmla="*/ 6476277 h 6857997"/>
              <a:gd name="connsiteX13" fmla="*/ 2652444 w 9112547"/>
              <a:gd name="connsiteY13" fmla="*/ 6769574 h 6857997"/>
              <a:gd name="connsiteX14" fmla="*/ 2521754 w 9112547"/>
              <a:gd name="connsiteY14" fmla="*/ 6857997 h 6857997"/>
              <a:gd name="connsiteX15" fmla="*/ 1837974 w 9112547"/>
              <a:gd name="connsiteY15" fmla="*/ 6857997 h 6857997"/>
              <a:gd name="connsiteX16" fmla="*/ 1866448 w 9112547"/>
              <a:gd name="connsiteY16" fmla="*/ 6816873 h 6857997"/>
              <a:gd name="connsiteX17" fmla="*/ 2069287 w 9112547"/>
              <a:gd name="connsiteY17" fmla="*/ 6324354 h 6857997"/>
              <a:gd name="connsiteX18" fmla="*/ 1813801 w 9112547"/>
              <a:gd name="connsiteY18" fmla="*/ 5726859 h 6857997"/>
              <a:gd name="connsiteX19" fmla="*/ 945747 w 9112547"/>
              <a:gd name="connsiteY19" fmla="*/ 5889395 h 6857997"/>
              <a:gd name="connsiteX20" fmla="*/ 1432554 w 9112547"/>
              <a:gd name="connsiteY20" fmla="*/ 5066518 h 6857997"/>
              <a:gd name="connsiteX21" fmla="*/ 962791 w 9112547"/>
              <a:gd name="connsiteY21" fmla="*/ 5337736 h 6857997"/>
              <a:gd name="connsiteX22" fmla="*/ 293155 w 9112547"/>
              <a:gd name="connsiteY22" fmla="*/ 5611472 h 6857997"/>
              <a:gd name="connsiteX23" fmla="*/ 78092 w 9112547"/>
              <a:gd name="connsiteY23" fmla="*/ 5238972 h 6857997"/>
              <a:gd name="connsiteX24" fmla="*/ 1722263 w 9112547"/>
              <a:gd name="connsiteY24" fmla="*/ 4289710 h 6857997"/>
              <a:gd name="connsiteX25" fmla="*/ 1974189 w 9112547"/>
              <a:gd name="connsiteY25" fmla="*/ 3602442 h 6857997"/>
              <a:gd name="connsiteX26" fmla="*/ 1801136 w 9112547"/>
              <a:gd name="connsiteY26" fmla="*/ 3070233 h 6857997"/>
              <a:gd name="connsiteX27" fmla="*/ 1962041 w 9112547"/>
              <a:gd name="connsiteY27" fmla="*/ 2729002 h 6857997"/>
              <a:gd name="connsiteX28" fmla="*/ 5717370 w 9112547"/>
              <a:gd name="connsiteY28" fmla="*/ 515709 h 6857997"/>
              <a:gd name="connsiteX29" fmla="*/ 6371385 w 9112547"/>
              <a:gd name="connsiteY29" fmla="*/ 2385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12547" h="6857997">
                <a:moveTo>
                  <a:pt x="6379150" y="0"/>
                </a:moveTo>
                <a:lnTo>
                  <a:pt x="9112547" y="0"/>
                </a:lnTo>
                <a:lnTo>
                  <a:pt x="9112547" y="3251321"/>
                </a:lnTo>
                <a:lnTo>
                  <a:pt x="9035873" y="3295656"/>
                </a:lnTo>
                <a:cubicBezTo>
                  <a:pt x="8055512" y="3862926"/>
                  <a:pt x="8194366" y="3796186"/>
                  <a:pt x="7617795" y="4272285"/>
                </a:cubicBezTo>
                <a:cubicBezTo>
                  <a:pt x="6981579" y="4797634"/>
                  <a:pt x="7466666" y="4630448"/>
                  <a:pt x="7258337" y="4773301"/>
                </a:cubicBezTo>
                <a:cubicBezTo>
                  <a:pt x="7050008" y="4916156"/>
                  <a:pt x="5513502" y="5780683"/>
                  <a:pt x="5338728" y="5904164"/>
                </a:cubicBezTo>
                <a:cubicBezTo>
                  <a:pt x="5156953" y="6054265"/>
                  <a:pt x="4639766" y="6127105"/>
                  <a:pt x="3998002" y="6565354"/>
                </a:cubicBezTo>
                <a:cubicBezTo>
                  <a:pt x="3915685" y="6621346"/>
                  <a:pt x="3816348" y="6689633"/>
                  <a:pt x="3705190" y="6766200"/>
                </a:cubicBezTo>
                <a:lnTo>
                  <a:pt x="3571976" y="6857997"/>
                </a:lnTo>
                <a:lnTo>
                  <a:pt x="2944350" y="6857997"/>
                </a:lnTo>
                <a:lnTo>
                  <a:pt x="2955173" y="6851372"/>
                </a:lnTo>
                <a:cubicBezTo>
                  <a:pt x="3257163" y="6677018"/>
                  <a:pt x="3096527" y="6476277"/>
                  <a:pt x="3096527" y="6476277"/>
                </a:cubicBezTo>
                <a:cubicBezTo>
                  <a:pt x="3096527" y="6476277"/>
                  <a:pt x="2906204" y="6598859"/>
                  <a:pt x="2652444" y="6769574"/>
                </a:cubicBezTo>
                <a:lnTo>
                  <a:pt x="2521754" y="6857997"/>
                </a:lnTo>
                <a:lnTo>
                  <a:pt x="1837974" y="6857997"/>
                </a:lnTo>
                <a:lnTo>
                  <a:pt x="1866448" y="6816873"/>
                </a:lnTo>
                <a:cubicBezTo>
                  <a:pt x="1933741" y="6705268"/>
                  <a:pt x="1998941" y="6551218"/>
                  <a:pt x="2069287" y="6324354"/>
                </a:cubicBezTo>
                <a:cubicBezTo>
                  <a:pt x="2256879" y="5719382"/>
                  <a:pt x="1984348" y="5673546"/>
                  <a:pt x="1813801" y="5726859"/>
                </a:cubicBezTo>
                <a:cubicBezTo>
                  <a:pt x="1660033" y="5770486"/>
                  <a:pt x="945747" y="5889395"/>
                  <a:pt x="945747" y="5889395"/>
                </a:cubicBezTo>
                <a:cubicBezTo>
                  <a:pt x="945747" y="5889395"/>
                  <a:pt x="945747" y="5889395"/>
                  <a:pt x="1432554" y="5066518"/>
                </a:cubicBezTo>
                <a:cubicBezTo>
                  <a:pt x="1432554" y="5066518"/>
                  <a:pt x="1432554" y="5066518"/>
                  <a:pt x="962791" y="5337736"/>
                </a:cubicBezTo>
                <a:cubicBezTo>
                  <a:pt x="778242" y="5444286"/>
                  <a:pt x="511258" y="5485549"/>
                  <a:pt x="293155" y="5611472"/>
                </a:cubicBezTo>
                <a:cubicBezTo>
                  <a:pt x="75050" y="5737395"/>
                  <a:pt x="-110686" y="5415690"/>
                  <a:pt x="78092" y="5238972"/>
                </a:cubicBezTo>
                <a:cubicBezTo>
                  <a:pt x="276645" y="5079186"/>
                  <a:pt x="1722263" y="4289710"/>
                  <a:pt x="1722263" y="4289710"/>
                </a:cubicBezTo>
                <a:cubicBezTo>
                  <a:pt x="1722263" y="4289710"/>
                  <a:pt x="1818966" y="3759787"/>
                  <a:pt x="1974189" y="3602442"/>
                </a:cubicBezTo>
                <a:cubicBezTo>
                  <a:pt x="2139188" y="3462029"/>
                  <a:pt x="1908668" y="3256483"/>
                  <a:pt x="1801136" y="3070233"/>
                </a:cubicBezTo>
                <a:cubicBezTo>
                  <a:pt x="1693605" y="2883983"/>
                  <a:pt x="1592942" y="2942102"/>
                  <a:pt x="1962041" y="2729002"/>
                </a:cubicBezTo>
                <a:cubicBezTo>
                  <a:pt x="2314362" y="2525588"/>
                  <a:pt x="4310856" y="1372913"/>
                  <a:pt x="5717370" y="515709"/>
                </a:cubicBezTo>
                <a:cubicBezTo>
                  <a:pt x="6156907" y="247832"/>
                  <a:pt x="6325848" y="105320"/>
                  <a:pt x="6371385" y="2385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1209935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592B91-E54F-4A6C-8A2C-FDA0BAB34F3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100859" y="524661"/>
            <a:ext cx="10091142" cy="6333341"/>
          </a:xfrm>
          <a:custGeom>
            <a:avLst/>
            <a:gdLst>
              <a:gd name="connsiteX0" fmla="*/ 3228587 w 10091142"/>
              <a:gd name="connsiteY0" fmla="*/ 0 h 6333341"/>
              <a:gd name="connsiteX1" fmla="*/ 3636587 w 10091142"/>
              <a:gd name="connsiteY1" fmla="*/ 331264 h 6333341"/>
              <a:gd name="connsiteX2" fmla="*/ 4397735 w 10091142"/>
              <a:gd name="connsiteY2" fmla="*/ 953422 h 6333341"/>
              <a:gd name="connsiteX3" fmla="*/ 4469387 w 10091142"/>
              <a:gd name="connsiteY3" fmla="*/ 994790 h 6333341"/>
              <a:gd name="connsiteX4" fmla="*/ 4027408 w 10091142"/>
              <a:gd name="connsiteY4" fmla="*/ 556904 h 6333341"/>
              <a:gd name="connsiteX5" fmla="*/ 3988644 w 10091142"/>
              <a:gd name="connsiteY5" fmla="*/ 473620 h 6333341"/>
              <a:gd name="connsiteX6" fmla="*/ 4601631 w 10091142"/>
              <a:gd name="connsiteY6" fmla="*/ 871032 h 6333341"/>
              <a:gd name="connsiteX7" fmla="*/ 5168707 w 10091142"/>
              <a:gd name="connsiteY7" fmla="*/ 1302838 h 6333341"/>
              <a:gd name="connsiteX8" fmla="*/ 5525937 w 10091142"/>
              <a:gd name="connsiteY8" fmla="*/ 1526486 h 6333341"/>
              <a:gd name="connsiteX9" fmla="*/ 5558506 w 10091142"/>
              <a:gd name="connsiteY9" fmla="*/ 1545290 h 6333341"/>
              <a:gd name="connsiteX10" fmla="*/ 5655824 w 10091142"/>
              <a:gd name="connsiteY10" fmla="*/ 1497071 h 6333341"/>
              <a:gd name="connsiteX11" fmla="*/ 6038405 w 10091142"/>
              <a:gd name="connsiteY11" fmla="*/ 1691853 h 6333341"/>
              <a:gd name="connsiteX12" fmla="*/ 7621225 w 10091142"/>
              <a:gd name="connsiteY12" fmla="*/ 2605695 h 6333341"/>
              <a:gd name="connsiteX13" fmla="*/ 7956168 w 10091142"/>
              <a:gd name="connsiteY13" fmla="*/ 2807774 h 6333341"/>
              <a:gd name="connsiteX14" fmla="*/ 8041163 w 10091142"/>
              <a:gd name="connsiteY14" fmla="*/ 2795943 h 6333341"/>
              <a:gd name="connsiteX15" fmla="*/ 8162880 w 10091142"/>
              <a:gd name="connsiteY15" fmla="*/ 2901018 h 6333341"/>
              <a:gd name="connsiteX16" fmla="*/ 8418955 w 10091142"/>
              <a:gd name="connsiteY16" fmla="*/ 3014062 h 6333341"/>
              <a:gd name="connsiteX17" fmla="*/ 8649997 w 10091142"/>
              <a:gd name="connsiteY17" fmla="*/ 3095251 h 6333341"/>
              <a:gd name="connsiteX18" fmla="*/ 9084370 w 10091142"/>
              <a:gd name="connsiteY18" fmla="*/ 3380838 h 6333341"/>
              <a:gd name="connsiteX19" fmla="*/ 9133099 w 10091142"/>
              <a:gd name="connsiteY19" fmla="*/ 3522078 h 6333341"/>
              <a:gd name="connsiteX20" fmla="*/ 9313687 w 10091142"/>
              <a:gd name="connsiteY20" fmla="*/ 3434930 h 6333341"/>
              <a:gd name="connsiteX21" fmla="*/ 10051066 w 10091142"/>
              <a:gd name="connsiteY21" fmla="*/ 3755355 h 6333341"/>
              <a:gd name="connsiteX22" fmla="*/ 10091142 w 10091142"/>
              <a:gd name="connsiteY22" fmla="*/ 3773569 h 6333341"/>
              <a:gd name="connsiteX23" fmla="*/ 10091142 w 10091142"/>
              <a:gd name="connsiteY23" fmla="*/ 6333341 h 6333341"/>
              <a:gd name="connsiteX24" fmla="*/ 8140111 w 10091142"/>
              <a:gd name="connsiteY24" fmla="*/ 6333341 h 6333341"/>
              <a:gd name="connsiteX25" fmla="*/ 8010057 w 10091142"/>
              <a:gd name="connsiteY25" fmla="*/ 6249461 h 6333341"/>
              <a:gd name="connsiteX26" fmla="*/ 8043964 w 10091142"/>
              <a:gd name="connsiteY26" fmla="*/ 6190733 h 6333341"/>
              <a:gd name="connsiteX27" fmla="*/ 5514303 w 10091142"/>
              <a:gd name="connsiteY27" fmla="*/ 4825938 h 6333341"/>
              <a:gd name="connsiteX28" fmla="*/ 1108954 w 10091142"/>
              <a:gd name="connsiteY28" fmla="*/ 2152001 h 6333341"/>
              <a:gd name="connsiteX29" fmla="*/ 285099 w 10091142"/>
              <a:gd name="connsiteY29" fmla="*/ 1563243 h 6333341"/>
              <a:gd name="connsiteX30" fmla="*/ 360130 w 10091142"/>
              <a:gd name="connsiteY30" fmla="*/ 1493456 h 6333341"/>
              <a:gd name="connsiteX31" fmla="*/ 2261170 w 10091142"/>
              <a:gd name="connsiteY31" fmla="*/ 2773731 h 6333341"/>
              <a:gd name="connsiteX32" fmla="*/ 2391442 w 10091142"/>
              <a:gd name="connsiteY32" fmla="*/ 2848944 h 6333341"/>
              <a:gd name="connsiteX33" fmla="*/ 2338946 w 10091142"/>
              <a:gd name="connsiteY33" fmla="*/ 2714230 h 6333341"/>
              <a:gd name="connsiteX34" fmla="*/ 851015 w 10091142"/>
              <a:gd name="connsiteY34" fmla="*/ 1681164 h 6333341"/>
              <a:gd name="connsiteX35" fmla="*/ 889005 w 10091142"/>
              <a:gd name="connsiteY35" fmla="*/ 1555190 h 6333341"/>
              <a:gd name="connsiteX36" fmla="*/ 1091950 w 10091142"/>
              <a:gd name="connsiteY36" fmla="*/ 1654959 h 6333341"/>
              <a:gd name="connsiteX37" fmla="*/ 1235568 w 10091142"/>
              <a:gd name="connsiteY37" fmla="*/ 1676974 h 6333341"/>
              <a:gd name="connsiteX38" fmla="*/ 1947283 w 10091142"/>
              <a:gd name="connsiteY38" fmla="*/ 2113984 h 6333341"/>
              <a:gd name="connsiteX39" fmla="*/ 1981507 w 10091142"/>
              <a:gd name="connsiteY39" fmla="*/ 1994536 h 6333341"/>
              <a:gd name="connsiteX40" fmla="*/ 1048644 w 10091142"/>
              <a:gd name="connsiteY40" fmla="*/ 1368943 h 6333341"/>
              <a:gd name="connsiteX41" fmla="*/ 3642 w 10091142"/>
              <a:gd name="connsiteY41" fmla="*/ 591602 h 6333341"/>
              <a:gd name="connsiteX42" fmla="*/ 156520 w 10091142"/>
              <a:gd name="connsiteY42" fmla="*/ 627664 h 6333341"/>
              <a:gd name="connsiteX43" fmla="*/ 1158603 w 10091142"/>
              <a:gd name="connsiteY43" fmla="*/ 1223617 h 6333341"/>
              <a:gd name="connsiteX44" fmla="*/ 930942 w 10091142"/>
              <a:gd name="connsiteY44" fmla="*/ 1031274 h 6333341"/>
              <a:gd name="connsiteX45" fmla="*/ 702964 w 10091142"/>
              <a:gd name="connsiteY45" fmla="*/ 899651 h 6333341"/>
              <a:gd name="connsiteX46" fmla="*/ 740638 w 10091142"/>
              <a:gd name="connsiteY46" fmla="*/ 834398 h 6333341"/>
              <a:gd name="connsiteX47" fmla="*/ 1241486 w 10091142"/>
              <a:gd name="connsiteY47" fmla="*/ 1080060 h 6333341"/>
              <a:gd name="connsiteX48" fmla="*/ 2491792 w 10091142"/>
              <a:gd name="connsiteY48" fmla="*/ 1862828 h 6333341"/>
              <a:gd name="connsiteX49" fmla="*/ 4674644 w 10091142"/>
              <a:gd name="connsiteY49" fmla="*/ 3331908 h 6333341"/>
              <a:gd name="connsiteX50" fmla="*/ 5569375 w 10091142"/>
              <a:gd name="connsiteY50" fmla="*/ 3752777 h 6333341"/>
              <a:gd name="connsiteX51" fmla="*/ 5562157 w 10091142"/>
              <a:gd name="connsiteY51" fmla="*/ 3705108 h 6333341"/>
              <a:gd name="connsiteX52" fmla="*/ 3642669 w 10091142"/>
              <a:gd name="connsiteY52" fmla="*/ 2562089 h 6333341"/>
              <a:gd name="connsiteX53" fmla="*/ 1773177 w 10091142"/>
              <a:gd name="connsiteY53" fmla="*/ 1317429 h 6333341"/>
              <a:gd name="connsiteX54" fmla="*/ 1807084 w 10091142"/>
              <a:gd name="connsiteY54" fmla="*/ 1258701 h 6333341"/>
              <a:gd name="connsiteX55" fmla="*/ 2175934 w 10091142"/>
              <a:gd name="connsiteY55" fmla="*/ 1402053 h 6333341"/>
              <a:gd name="connsiteX56" fmla="*/ 1256803 w 10091142"/>
              <a:gd name="connsiteY56" fmla="*/ 827890 h 6333341"/>
              <a:gd name="connsiteX57" fmla="*/ 948232 w 10091142"/>
              <a:gd name="connsiteY57" fmla="*/ 580133 h 6333341"/>
              <a:gd name="connsiteX58" fmla="*/ 1105898 w 10091142"/>
              <a:gd name="connsiteY58" fmla="*/ 592858 h 6333341"/>
              <a:gd name="connsiteX59" fmla="*/ 2913317 w 10091142"/>
              <a:gd name="connsiteY59" fmla="*/ 1749477 h 6333341"/>
              <a:gd name="connsiteX60" fmla="*/ 3563345 w 10091142"/>
              <a:gd name="connsiteY60" fmla="*/ 2203075 h 6333341"/>
              <a:gd name="connsiteX61" fmla="*/ 3634994 w 10091142"/>
              <a:gd name="connsiteY61" fmla="*/ 2244442 h 6333341"/>
              <a:gd name="connsiteX62" fmla="*/ 2960250 w 10091142"/>
              <a:gd name="connsiteY62" fmla="*/ 1698270 h 6333341"/>
              <a:gd name="connsiteX63" fmla="*/ 2610555 w 10091142"/>
              <a:gd name="connsiteY63" fmla="*/ 1461572 h 6333341"/>
              <a:gd name="connsiteX64" fmla="*/ 2591332 w 10091142"/>
              <a:gd name="connsiteY64" fmla="*/ 1389570 h 6333341"/>
              <a:gd name="connsiteX65" fmla="*/ 1506612 w 10091142"/>
              <a:gd name="connsiteY65" fmla="*/ 711104 h 6333341"/>
              <a:gd name="connsiteX66" fmla="*/ 1678009 w 10091142"/>
              <a:gd name="connsiteY66" fmla="*/ 775259 h 6333341"/>
              <a:gd name="connsiteX67" fmla="*/ 3206996 w 10091142"/>
              <a:gd name="connsiteY67" fmla="*/ 1631918 h 6333341"/>
              <a:gd name="connsiteX68" fmla="*/ 3022184 w 10091142"/>
              <a:gd name="connsiteY68" fmla="*/ 1455614 h 6333341"/>
              <a:gd name="connsiteX69" fmla="*/ 1830501 w 10091142"/>
              <a:gd name="connsiteY69" fmla="*/ 706692 h 6333341"/>
              <a:gd name="connsiteX70" fmla="*/ 1398170 w 10091142"/>
              <a:gd name="connsiteY70" fmla="*/ 387482 h 6333341"/>
              <a:gd name="connsiteX71" fmla="*/ 1190753 w 10091142"/>
              <a:gd name="connsiteY71" fmla="*/ 250329 h 6333341"/>
              <a:gd name="connsiteX72" fmla="*/ 1264763 w 10091142"/>
              <a:gd name="connsiteY72" fmla="*/ 197354 h 6333341"/>
              <a:gd name="connsiteX73" fmla="*/ 3142810 w 10091142"/>
              <a:gd name="connsiteY73" fmla="*/ 1412151 h 6333341"/>
              <a:gd name="connsiteX74" fmla="*/ 3060492 w 10091142"/>
              <a:gd name="connsiteY74" fmla="*/ 1268920 h 6333341"/>
              <a:gd name="connsiteX75" fmla="*/ 2197557 w 10091142"/>
              <a:gd name="connsiteY75" fmla="*/ 657598 h 6333341"/>
              <a:gd name="connsiteX76" fmla="*/ 1979471 w 10091142"/>
              <a:gd name="connsiteY76" fmla="*/ 418581 h 6333341"/>
              <a:gd name="connsiteX77" fmla="*/ 2110766 w 10091142"/>
              <a:gd name="connsiteY77" fmla="*/ 476983 h 6333341"/>
              <a:gd name="connsiteX78" fmla="*/ 4218587 w 10091142"/>
              <a:gd name="connsiteY78" fmla="*/ 2015850 h 6333341"/>
              <a:gd name="connsiteX79" fmla="*/ 4342663 w 10091142"/>
              <a:gd name="connsiteY79" fmla="*/ 2026583 h 6333341"/>
              <a:gd name="connsiteX80" fmla="*/ 2015351 w 10091142"/>
              <a:gd name="connsiteY80" fmla="*/ 160882 h 6333341"/>
              <a:gd name="connsiteX81" fmla="*/ 1985142 w 10091142"/>
              <a:gd name="connsiteY81" fmla="*/ 47736 h 6333341"/>
              <a:gd name="connsiteX82" fmla="*/ 3184430 w 10091142"/>
              <a:gd name="connsiteY82" fmla="*/ 948956 h 6333341"/>
              <a:gd name="connsiteX83" fmla="*/ 3146686 w 10091142"/>
              <a:gd name="connsiteY83" fmla="*/ 848860 h 6333341"/>
              <a:gd name="connsiteX84" fmla="*/ 2752734 w 10091142"/>
              <a:gd name="connsiteY84" fmla="*/ 508306 h 6333341"/>
              <a:gd name="connsiteX85" fmla="*/ 2783893 w 10091142"/>
              <a:gd name="connsiteY85" fmla="*/ 439292 h 6333341"/>
              <a:gd name="connsiteX86" fmla="*/ 3258687 w 10091142"/>
              <a:gd name="connsiteY86" fmla="*/ 669911 h 6333341"/>
              <a:gd name="connsiteX87" fmla="*/ 3395474 w 10091142"/>
              <a:gd name="connsiteY87" fmla="*/ 748885 h 6333341"/>
              <a:gd name="connsiteX88" fmla="*/ 3282630 w 10091142"/>
              <a:gd name="connsiteY88" fmla="*/ 553229 h 6333341"/>
              <a:gd name="connsiteX89" fmla="*/ 3248971 w 10091142"/>
              <a:gd name="connsiteY89" fmla="*/ 385888 h 6333341"/>
              <a:gd name="connsiteX90" fmla="*/ 3672359 w 10091142"/>
              <a:gd name="connsiteY90" fmla="*/ 630331 h 6333341"/>
              <a:gd name="connsiteX91" fmla="*/ 4903511 w 10091142"/>
              <a:gd name="connsiteY91" fmla="*/ 1506446 h 6333341"/>
              <a:gd name="connsiteX92" fmla="*/ 5065331 w 10091142"/>
              <a:gd name="connsiteY92" fmla="*/ 1617273 h 6333341"/>
              <a:gd name="connsiteX93" fmla="*/ 4867809 w 10091142"/>
              <a:gd name="connsiteY93" fmla="*/ 1372727 h 6333341"/>
              <a:gd name="connsiteX94" fmla="*/ 3288300 w 10091142"/>
              <a:gd name="connsiteY94" fmla="*/ 182383 h 6333341"/>
              <a:gd name="connsiteX95" fmla="*/ 3228587 w 10091142"/>
              <a:gd name="connsiteY95" fmla="*/ 0 h 633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0091142" h="6333341">
                <a:moveTo>
                  <a:pt x="3228587" y="0"/>
                </a:moveTo>
                <a:cubicBezTo>
                  <a:pt x="3228587" y="0"/>
                  <a:pt x="3564938" y="289897"/>
                  <a:pt x="3636587" y="331264"/>
                </a:cubicBezTo>
                <a:cubicBezTo>
                  <a:pt x="3708239" y="372632"/>
                  <a:pt x="4319571" y="908294"/>
                  <a:pt x="4397735" y="953422"/>
                </a:cubicBezTo>
                <a:cubicBezTo>
                  <a:pt x="4397735" y="953422"/>
                  <a:pt x="4397735" y="953422"/>
                  <a:pt x="4469387" y="994790"/>
                </a:cubicBezTo>
                <a:cubicBezTo>
                  <a:pt x="4469387" y="994790"/>
                  <a:pt x="4469387" y="994790"/>
                  <a:pt x="4027408" y="556904"/>
                </a:cubicBezTo>
                <a:cubicBezTo>
                  <a:pt x="4027408" y="556904"/>
                  <a:pt x="3976706" y="614636"/>
                  <a:pt x="3988644" y="473620"/>
                </a:cubicBezTo>
                <a:cubicBezTo>
                  <a:pt x="3988644" y="473620"/>
                  <a:pt x="4469633" y="768721"/>
                  <a:pt x="4601631" y="871032"/>
                </a:cubicBezTo>
                <a:cubicBezTo>
                  <a:pt x="4736376" y="983628"/>
                  <a:pt x="5013400" y="1195771"/>
                  <a:pt x="5168707" y="1302838"/>
                </a:cubicBezTo>
                <a:cubicBezTo>
                  <a:pt x="5317500" y="1406145"/>
                  <a:pt x="5486855" y="1503922"/>
                  <a:pt x="5525937" y="1526486"/>
                </a:cubicBezTo>
                <a:cubicBezTo>
                  <a:pt x="5525937" y="1526486"/>
                  <a:pt x="5525937" y="1526486"/>
                  <a:pt x="5558506" y="1545290"/>
                </a:cubicBezTo>
                <a:cubicBezTo>
                  <a:pt x="5558506" y="1545290"/>
                  <a:pt x="5562590" y="1478044"/>
                  <a:pt x="5655824" y="1497071"/>
                </a:cubicBezTo>
                <a:cubicBezTo>
                  <a:pt x="5738776" y="1518862"/>
                  <a:pt x="5934186" y="1631682"/>
                  <a:pt x="6038405" y="1691853"/>
                </a:cubicBezTo>
                <a:cubicBezTo>
                  <a:pt x="6149137" y="1755784"/>
                  <a:pt x="7316808" y="2456041"/>
                  <a:pt x="7621225" y="2605695"/>
                </a:cubicBezTo>
                <a:cubicBezTo>
                  <a:pt x="7929409" y="2748823"/>
                  <a:pt x="7867406" y="2826131"/>
                  <a:pt x="7956168" y="2807774"/>
                </a:cubicBezTo>
                <a:cubicBezTo>
                  <a:pt x="8041163" y="2795943"/>
                  <a:pt x="7982540" y="2762097"/>
                  <a:pt x="8041163" y="2795943"/>
                </a:cubicBezTo>
                <a:cubicBezTo>
                  <a:pt x="8106299" y="2833550"/>
                  <a:pt x="8065175" y="2844608"/>
                  <a:pt x="8162880" y="2901018"/>
                </a:cubicBezTo>
                <a:cubicBezTo>
                  <a:pt x="8260585" y="2957428"/>
                  <a:pt x="8418955" y="3014062"/>
                  <a:pt x="8418955" y="3014062"/>
                </a:cubicBezTo>
                <a:cubicBezTo>
                  <a:pt x="8418955" y="3014062"/>
                  <a:pt x="8526237" y="3023798"/>
                  <a:pt x="8649997" y="3095251"/>
                </a:cubicBezTo>
                <a:cubicBezTo>
                  <a:pt x="8773757" y="3166704"/>
                  <a:pt x="8988003" y="3246897"/>
                  <a:pt x="9084370" y="3380838"/>
                </a:cubicBezTo>
                <a:cubicBezTo>
                  <a:pt x="9084370" y="3380838"/>
                  <a:pt x="9084370" y="3380838"/>
                  <a:pt x="9133099" y="3522078"/>
                </a:cubicBezTo>
                <a:cubicBezTo>
                  <a:pt x="9133099" y="3522078"/>
                  <a:pt x="9215665" y="3439240"/>
                  <a:pt x="9313687" y="3434930"/>
                </a:cubicBezTo>
                <a:cubicBezTo>
                  <a:pt x="9358220" y="3430190"/>
                  <a:pt x="9665097" y="3578579"/>
                  <a:pt x="10051066" y="3755355"/>
                </a:cubicBezTo>
                <a:lnTo>
                  <a:pt x="10091142" y="3773569"/>
                </a:lnTo>
                <a:lnTo>
                  <a:pt x="10091142" y="6333341"/>
                </a:lnTo>
                <a:lnTo>
                  <a:pt x="8140111" y="6333341"/>
                </a:lnTo>
                <a:lnTo>
                  <a:pt x="8010057" y="6249461"/>
                </a:lnTo>
                <a:cubicBezTo>
                  <a:pt x="7925697" y="6139853"/>
                  <a:pt x="8154696" y="6254665"/>
                  <a:pt x="8043964" y="6190733"/>
                </a:cubicBezTo>
                <a:cubicBezTo>
                  <a:pt x="7933232" y="6126802"/>
                  <a:pt x="6924705" y="5692436"/>
                  <a:pt x="5514303" y="4825938"/>
                </a:cubicBezTo>
                <a:cubicBezTo>
                  <a:pt x="4103901" y="3959439"/>
                  <a:pt x="1939323" y="2744521"/>
                  <a:pt x="1108954" y="2152001"/>
                </a:cubicBezTo>
                <a:cubicBezTo>
                  <a:pt x="285099" y="1563243"/>
                  <a:pt x="262495" y="1602395"/>
                  <a:pt x="285099" y="1563243"/>
                </a:cubicBezTo>
                <a:cubicBezTo>
                  <a:pt x="307703" y="1524091"/>
                  <a:pt x="294993" y="1455849"/>
                  <a:pt x="360130" y="1493456"/>
                </a:cubicBezTo>
                <a:cubicBezTo>
                  <a:pt x="418753" y="1527302"/>
                  <a:pt x="1381824" y="2266041"/>
                  <a:pt x="2261170" y="2773731"/>
                </a:cubicBezTo>
                <a:cubicBezTo>
                  <a:pt x="2261170" y="2773731"/>
                  <a:pt x="2261170" y="2773731"/>
                  <a:pt x="2391442" y="2848944"/>
                </a:cubicBezTo>
                <a:cubicBezTo>
                  <a:pt x="2391442" y="2848944"/>
                  <a:pt x="2410596" y="2755597"/>
                  <a:pt x="2338946" y="2714230"/>
                </a:cubicBezTo>
                <a:cubicBezTo>
                  <a:pt x="2267296" y="2672863"/>
                  <a:pt x="1005300" y="1805042"/>
                  <a:pt x="851015" y="1681164"/>
                </a:cubicBezTo>
                <a:cubicBezTo>
                  <a:pt x="696729" y="1557285"/>
                  <a:pt x="809821" y="1526874"/>
                  <a:pt x="889005" y="1555190"/>
                </a:cubicBezTo>
                <a:cubicBezTo>
                  <a:pt x="968191" y="1583507"/>
                  <a:pt x="1050509" y="1726738"/>
                  <a:pt x="1091950" y="1654959"/>
                </a:cubicBezTo>
                <a:cubicBezTo>
                  <a:pt x="1133392" y="1583181"/>
                  <a:pt x="1118322" y="1609282"/>
                  <a:pt x="1235568" y="1676974"/>
                </a:cubicBezTo>
                <a:cubicBezTo>
                  <a:pt x="1359328" y="1748427"/>
                  <a:pt x="1947283" y="2113984"/>
                  <a:pt x="1947283" y="2113984"/>
                </a:cubicBezTo>
                <a:cubicBezTo>
                  <a:pt x="1947283" y="2113984"/>
                  <a:pt x="2084704" y="2071518"/>
                  <a:pt x="1981507" y="1994536"/>
                </a:cubicBezTo>
                <a:cubicBezTo>
                  <a:pt x="1878309" y="1917554"/>
                  <a:pt x="1505622" y="1615379"/>
                  <a:pt x="1048644" y="1368943"/>
                </a:cubicBezTo>
                <a:cubicBezTo>
                  <a:pt x="591666" y="1122508"/>
                  <a:pt x="29697" y="606645"/>
                  <a:pt x="3642" y="591602"/>
                </a:cubicBezTo>
                <a:cubicBezTo>
                  <a:pt x="-22412" y="576560"/>
                  <a:pt x="97897" y="593818"/>
                  <a:pt x="156520" y="627664"/>
                </a:cubicBezTo>
                <a:cubicBezTo>
                  <a:pt x="221656" y="665270"/>
                  <a:pt x="1116457" y="1251487"/>
                  <a:pt x="1158603" y="1223617"/>
                </a:cubicBezTo>
                <a:cubicBezTo>
                  <a:pt x="1207263" y="1199508"/>
                  <a:pt x="1087270" y="1121530"/>
                  <a:pt x="930942" y="1031274"/>
                </a:cubicBezTo>
                <a:cubicBezTo>
                  <a:pt x="930942" y="1031274"/>
                  <a:pt x="930942" y="1031274"/>
                  <a:pt x="702964" y="899651"/>
                </a:cubicBezTo>
                <a:cubicBezTo>
                  <a:pt x="702964" y="899651"/>
                  <a:pt x="702964" y="899651"/>
                  <a:pt x="740638" y="834398"/>
                </a:cubicBezTo>
                <a:cubicBezTo>
                  <a:pt x="740638" y="834398"/>
                  <a:pt x="780037" y="796242"/>
                  <a:pt x="1241486" y="1080060"/>
                </a:cubicBezTo>
                <a:cubicBezTo>
                  <a:pt x="1709449" y="1367640"/>
                  <a:pt x="2407116" y="1813939"/>
                  <a:pt x="2491792" y="1862828"/>
                </a:cubicBezTo>
                <a:cubicBezTo>
                  <a:pt x="2576470" y="1911717"/>
                  <a:pt x="4335934" y="3136354"/>
                  <a:pt x="4674644" y="3331908"/>
                </a:cubicBezTo>
                <a:cubicBezTo>
                  <a:pt x="5013354" y="3527463"/>
                  <a:pt x="5566312" y="3803211"/>
                  <a:pt x="5569375" y="3752777"/>
                </a:cubicBezTo>
                <a:cubicBezTo>
                  <a:pt x="5562157" y="3705108"/>
                  <a:pt x="5641342" y="3733424"/>
                  <a:pt x="5562157" y="3705108"/>
                </a:cubicBezTo>
                <a:cubicBezTo>
                  <a:pt x="5486740" y="3670266"/>
                  <a:pt x="4524125" y="3201505"/>
                  <a:pt x="3642669" y="2562089"/>
                </a:cubicBezTo>
                <a:cubicBezTo>
                  <a:pt x="2767727" y="1926433"/>
                  <a:pt x="1773177" y="1317429"/>
                  <a:pt x="1773177" y="1317429"/>
                </a:cubicBezTo>
                <a:cubicBezTo>
                  <a:pt x="1773177" y="1317429"/>
                  <a:pt x="1707337" y="1235914"/>
                  <a:pt x="1807084" y="1258701"/>
                </a:cubicBezTo>
                <a:cubicBezTo>
                  <a:pt x="1906831" y="1281488"/>
                  <a:pt x="2175934" y="1402053"/>
                  <a:pt x="2175934" y="1402053"/>
                </a:cubicBezTo>
                <a:cubicBezTo>
                  <a:pt x="2175934" y="1402053"/>
                  <a:pt x="1701774" y="1049993"/>
                  <a:pt x="1256803" y="827890"/>
                </a:cubicBezTo>
                <a:cubicBezTo>
                  <a:pt x="818345" y="609548"/>
                  <a:pt x="948232" y="580133"/>
                  <a:pt x="948232" y="580133"/>
                </a:cubicBezTo>
                <a:cubicBezTo>
                  <a:pt x="948232" y="580133"/>
                  <a:pt x="948232" y="580133"/>
                  <a:pt x="1105898" y="592858"/>
                </a:cubicBezTo>
                <a:cubicBezTo>
                  <a:pt x="1105898" y="592858"/>
                  <a:pt x="2514962" y="1536888"/>
                  <a:pt x="2913317" y="1749477"/>
                </a:cubicBezTo>
                <a:cubicBezTo>
                  <a:pt x="3311671" y="1962066"/>
                  <a:pt x="3485181" y="2157947"/>
                  <a:pt x="3563345" y="2203075"/>
                </a:cubicBezTo>
                <a:cubicBezTo>
                  <a:pt x="3563345" y="2203075"/>
                  <a:pt x="3563345" y="2203075"/>
                  <a:pt x="3634994" y="2244442"/>
                </a:cubicBezTo>
                <a:cubicBezTo>
                  <a:pt x="3634994" y="2244442"/>
                  <a:pt x="3417227" y="1944705"/>
                  <a:pt x="2960250" y="1698270"/>
                </a:cubicBezTo>
                <a:cubicBezTo>
                  <a:pt x="2503273" y="1451835"/>
                  <a:pt x="2610555" y="1461572"/>
                  <a:pt x="2610555" y="1461572"/>
                </a:cubicBezTo>
                <a:cubicBezTo>
                  <a:pt x="2610555" y="1461572"/>
                  <a:pt x="2721605" y="1464783"/>
                  <a:pt x="2591332" y="1389570"/>
                </a:cubicBezTo>
                <a:cubicBezTo>
                  <a:pt x="2454544" y="1310596"/>
                  <a:pt x="1506612" y="711104"/>
                  <a:pt x="1506612" y="711104"/>
                </a:cubicBezTo>
                <a:cubicBezTo>
                  <a:pt x="1506612" y="711104"/>
                  <a:pt x="1580304" y="718849"/>
                  <a:pt x="1678009" y="775259"/>
                </a:cubicBezTo>
                <a:cubicBezTo>
                  <a:pt x="1775714" y="831669"/>
                  <a:pt x="3206996" y="1631918"/>
                  <a:pt x="3206996" y="1631918"/>
                </a:cubicBezTo>
                <a:cubicBezTo>
                  <a:pt x="3206996" y="1631918"/>
                  <a:pt x="3133938" y="1502734"/>
                  <a:pt x="3022184" y="1455614"/>
                </a:cubicBezTo>
                <a:cubicBezTo>
                  <a:pt x="2903917" y="1404733"/>
                  <a:pt x="1895637" y="744298"/>
                  <a:pt x="1830501" y="706692"/>
                </a:cubicBezTo>
                <a:cubicBezTo>
                  <a:pt x="1771878" y="672846"/>
                  <a:pt x="1612099" y="528395"/>
                  <a:pt x="1398170" y="387482"/>
                </a:cubicBezTo>
                <a:cubicBezTo>
                  <a:pt x="1398170" y="387482"/>
                  <a:pt x="1398170" y="387482"/>
                  <a:pt x="1190753" y="250329"/>
                </a:cubicBezTo>
                <a:cubicBezTo>
                  <a:pt x="1190753" y="250329"/>
                  <a:pt x="1198606" y="176559"/>
                  <a:pt x="1264763" y="197354"/>
                </a:cubicBezTo>
                <a:cubicBezTo>
                  <a:pt x="1337435" y="221910"/>
                  <a:pt x="3142810" y="1412151"/>
                  <a:pt x="3142810" y="1412151"/>
                </a:cubicBezTo>
                <a:cubicBezTo>
                  <a:pt x="3124608" y="1323338"/>
                  <a:pt x="3145170" y="1317809"/>
                  <a:pt x="3060492" y="1268920"/>
                </a:cubicBezTo>
                <a:cubicBezTo>
                  <a:pt x="2975815" y="1220032"/>
                  <a:pt x="2300753" y="734580"/>
                  <a:pt x="2197557" y="657598"/>
                </a:cubicBezTo>
                <a:cubicBezTo>
                  <a:pt x="2100872" y="584376"/>
                  <a:pt x="1979471" y="418581"/>
                  <a:pt x="1979471" y="418581"/>
                </a:cubicBezTo>
                <a:cubicBezTo>
                  <a:pt x="1979471" y="418581"/>
                  <a:pt x="2018553" y="441145"/>
                  <a:pt x="2110766" y="476983"/>
                </a:cubicBezTo>
                <a:cubicBezTo>
                  <a:pt x="2202979" y="512821"/>
                  <a:pt x="3801007" y="1731259"/>
                  <a:pt x="4218587" y="2015850"/>
                </a:cubicBezTo>
                <a:cubicBezTo>
                  <a:pt x="4342663" y="2026583"/>
                  <a:pt x="4458888" y="2111086"/>
                  <a:pt x="4342663" y="2026583"/>
                </a:cubicBezTo>
                <a:cubicBezTo>
                  <a:pt x="4226438" y="1942079"/>
                  <a:pt x="2155588" y="294050"/>
                  <a:pt x="2015351" y="160882"/>
                </a:cubicBezTo>
                <a:cubicBezTo>
                  <a:pt x="1932012" y="34462"/>
                  <a:pt x="1985142" y="47736"/>
                  <a:pt x="1985142" y="47736"/>
                </a:cubicBezTo>
                <a:cubicBezTo>
                  <a:pt x="1985142" y="47736"/>
                  <a:pt x="3171403" y="941434"/>
                  <a:pt x="3184430" y="948956"/>
                </a:cubicBezTo>
                <a:cubicBezTo>
                  <a:pt x="3186473" y="915333"/>
                  <a:pt x="3223829" y="910800"/>
                  <a:pt x="3146686" y="848860"/>
                </a:cubicBezTo>
                <a:cubicBezTo>
                  <a:pt x="3069544" y="786921"/>
                  <a:pt x="2752734" y="508306"/>
                  <a:pt x="2752734" y="508306"/>
                </a:cubicBezTo>
                <a:cubicBezTo>
                  <a:pt x="2752734" y="508306"/>
                  <a:pt x="2684147" y="416504"/>
                  <a:pt x="2783893" y="439292"/>
                </a:cubicBezTo>
                <a:cubicBezTo>
                  <a:pt x="2879873" y="468604"/>
                  <a:pt x="3200065" y="636065"/>
                  <a:pt x="3258687" y="669911"/>
                </a:cubicBezTo>
                <a:cubicBezTo>
                  <a:pt x="3323824" y="707518"/>
                  <a:pt x="3341006" y="813143"/>
                  <a:pt x="3395474" y="748885"/>
                </a:cubicBezTo>
                <a:cubicBezTo>
                  <a:pt x="3449943" y="684628"/>
                  <a:pt x="3380335" y="609639"/>
                  <a:pt x="3282630" y="553229"/>
                </a:cubicBezTo>
                <a:cubicBezTo>
                  <a:pt x="3184925" y="496818"/>
                  <a:pt x="3248971" y="385888"/>
                  <a:pt x="3248971" y="385888"/>
                </a:cubicBezTo>
                <a:cubicBezTo>
                  <a:pt x="3248971" y="385888"/>
                  <a:pt x="3466986" y="459556"/>
                  <a:pt x="3672359" y="630331"/>
                </a:cubicBezTo>
                <a:cubicBezTo>
                  <a:pt x="3884246" y="804867"/>
                  <a:pt x="4741691" y="1395618"/>
                  <a:pt x="4903511" y="1506446"/>
                </a:cubicBezTo>
                <a:cubicBezTo>
                  <a:pt x="4903511" y="1506446"/>
                  <a:pt x="4903511" y="1506446"/>
                  <a:pt x="5065331" y="1617273"/>
                </a:cubicBezTo>
                <a:cubicBezTo>
                  <a:pt x="5065331" y="1617273"/>
                  <a:pt x="5160924" y="1541957"/>
                  <a:pt x="4867809" y="1372727"/>
                </a:cubicBezTo>
                <a:cubicBezTo>
                  <a:pt x="4574694" y="1203497"/>
                  <a:pt x="3431283" y="325838"/>
                  <a:pt x="3288300" y="182383"/>
                </a:cubicBezTo>
                <a:cubicBezTo>
                  <a:pt x="3139824" y="18356"/>
                  <a:pt x="3228587" y="0"/>
                  <a:pt x="32285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4274806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7B2905-AFA1-4EF7-B514-857FE2B88FA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753971" y="133059"/>
            <a:ext cx="9438029" cy="6724941"/>
          </a:xfrm>
          <a:custGeom>
            <a:avLst/>
            <a:gdLst>
              <a:gd name="connsiteX0" fmla="*/ 33380 w 9438029"/>
              <a:gd name="connsiteY0" fmla="*/ 16 h 6724941"/>
              <a:gd name="connsiteX1" fmla="*/ 90336 w 9438029"/>
              <a:gd name="connsiteY1" fmla="*/ 11749 h 6724941"/>
              <a:gd name="connsiteX2" fmla="*/ 681800 w 9438029"/>
              <a:gd name="connsiteY2" fmla="*/ 550886 h 6724941"/>
              <a:gd name="connsiteX3" fmla="*/ 990390 w 9438029"/>
              <a:gd name="connsiteY3" fmla="*/ 428938 h 6724941"/>
              <a:gd name="connsiteX4" fmla="*/ 1067538 w 9438029"/>
              <a:gd name="connsiteY4" fmla="*/ 306991 h 6724941"/>
              <a:gd name="connsiteX5" fmla="*/ 1131826 w 9438029"/>
              <a:gd name="connsiteY5" fmla="*/ 262063 h 6724941"/>
              <a:gd name="connsiteX6" fmla="*/ 2661917 w 9438029"/>
              <a:gd name="connsiteY6" fmla="*/ 1192715 h 6724941"/>
              <a:gd name="connsiteX7" fmla="*/ 2655488 w 9438029"/>
              <a:gd name="connsiteY7" fmla="*/ 1077186 h 6724941"/>
              <a:gd name="connsiteX8" fmla="*/ 1543281 w 9438029"/>
              <a:gd name="connsiteY8" fmla="*/ 300573 h 6724941"/>
              <a:gd name="connsiteX9" fmla="*/ 1620426 w 9438029"/>
              <a:gd name="connsiteY9" fmla="*/ 217135 h 6724941"/>
              <a:gd name="connsiteX10" fmla="*/ 2790496 w 9438029"/>
              <a:gd name="connsiteY10" fmla="*/ 993748 h 6724941"/>
              <a:gd name="connsiteX11" fmla="*/ 3144088 w 9438029"/>
              <a:gd name="connsiteY11" fmla="*/ 1032258 h 6724941"/>
              <a:gd name="connsiteX12" fmla="*/ 4327015 w 9438029"/>
              <a:gd name="connsiteY12" fmla="*/ 1654832 h 6724941"/>
              <a:gd name="connsiteX13" fmla="*/ 6602863 w 9438029"/>
              <a:gd name="connsiteY13" fmla="*/ 2213224 h 6724941"/>
              <a:gd name="connsiteX14" fmla="*/ 8177956 w 9438029"/>
              <a:gd name="connsiteY14" fmla="*/ 2842217 h 6724941"/>
              <a:gd name="connsiteX15" fmla="*/ 8274390 w 9438029"/>
              <a:gd name="connsiteY15" fmla="*/ 3073275 h 6724941"/>
              <a:gd name="connsiteX16" fmla="*/ 7380766 w 9438029"/>
              <a:gd name="connsiteY16" fmla="*/ 2758779 h 6724941"/>
              <a:gd name="connsiteX17" fmla="*/ 7888653 w 9438029"/>
              <a:gd name="connsiteY17" fmla="*/ 3252987 h 6724941"/>
              <a:gd name="connsiteX18" fmla="*/ 9229673 w 9438029"/>
              <a:gd name="connsiteY18" fmla="*/ 3785900 h 6724941"/>
              <a:gd name="connsiteX19" fmla="*/ 9438029 w 9438029"/>
              <a:gd name="connsiteY19" fmla="*/ 3859570 h 6724941"/>
              <a:gd name="connsiteX20" fmla="*/ 9438029 w 9438029"/>
              <a:gd name="connsiteY20" fmla="*/ 6724941 h 6724941"/>
              <a:gd name="connsiteX21" fmla="*/ 8629741 w 9438029"/>
              <a:gd name="connsiteY21" fmla="*/ 6724941 h 6724941"/>
              <a:gd name="connsiteX22" fmla="*/ 8580569 w 9438029"/>
              <a:gd name="connsiteY22" fmla="*/ 6631416 h 6724941"/>
              <a:gd name="connsiteX23" fmla="*/ 7837221 w 9438029"/>
              <a:gd name="connsiteY23" fmla="*/ 6237493 h 6724941"/>
              <a:gd name="connsiteX24" fmla="*/ 4995626 w 9438029"/>
              <a:gd name="connsiteY24" fmla="*/ 5518644 h 6724941"/>
              <a:gd name="connsiteX25" fmla="*/ 4725610 w 9438029"/>
              <a:gd name="connsiteY25" fmla="*/ 5178475 h 6724941"/>
              <a:gd name="connsiteX26" fmla="*/ 4674178 w 9438029"/>
              <a:gd name="connsiteY26" fmla="*/ 4536646 h 6724941"/>
              <a:gd name="connsiteX27" fmla="*/ 4969910 w 9438029"/>
              <a:gd name="connsiteY27" fmla="*/ 3792124 h 6724941"/>
              <a:gd name="connsiteX28" fmla="*/ 3047654 w 9438029"/>
              <a:gd name="connsiteY28" fmla="*/ 2822962 h 6724941"/>
              <a:gd name="connsiteX29" fmla="*/ 2456190 w 9438029"/>
              <a:gd name="connsiteY29" fmla="*/ 2457119 h 6724941"/>
              <a:gd name="connsiteX30" fmla="*/ 71050 w 9438029"/>
              <a:gd name="connsiteY30" fmla="*/ 737017 h 6724941"/>
              <a:gd name="connsiteX31" fmla="*/ 38906 w 9438029"/>
              <a:gd name="connsiteY31" fmla="*/ 435357 h 6724941"/>
              <a:gd name="connsiteX32" fmla="*/ 128910 w 9438029"/>
              <a:gd name="connsiteY32" fmla="*/ 473867 h 6724941"/>
              <a:gd name="connsiteX33" fmla="*/ 2411188 w 9438029"/>
              <a:gd name="connsiteY33" fmla="*/ 2238897 h 6724941"/>
              <a:gd name="connsiteX34" fmla="*/ 2327611 w 9438029"/>
              <a:gd name="connsiteY34" fmla="*/ 2110531 h 6724941"/>
              <a:gd name="connsiteX35" fmla="*/ 90336 w 9438029"/>
              <a:gd name="connsiteY35" fmla="*/ 127279 h 6724941"/>
              <a:gd name="connsiteX36" fmla="*/ 33380 w 9438029"/>
              <a:gd name="connsiteY36" fmla="*/ 16 h 672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38029" h="6724941">
                <a:moveTo>
                  <a:pt x="33380" y="16"/>
                </a:moveTo>
                <a:cubicBezTo>
                  <a:pt x="39708" y="-285"/>
                  <a:pt x="56584" y="3726"/>
                  <a:pt x="90336" y="11749"/>
                </a:cubicBezTo>
                <a:cubicBezTo>
                  <a:pt x="263918" y="88769"/>
                  <a:pt x="533934" y="454612"/>
                  <a:pt x="681800" y="550886"/>
                </a:cubicBezTo>
                <a:cubicBezTo>
                  <a:pt x="855382" y="627906"/>
                  <a:pt x="906814" y="544468"/>
                  <a:pt x="990390" y="428938"/>
                </a:cubicBezTo>
                <a:cubicBezTo>
                  <a:pt x="1067538" y="306991"/>
                  <a:pt x="1067538" y="306991"/>
                  <a:pt x="1067538" y="306991"/>
                </a:cubicBezTo>
                <a:cubicBezTo>
                  <a:pt x="1067538" y="306991"/>
                  <a:pt x="964674" y="223553"/>
                  <a:pt x="1131826" y="262063"/>
                </a:cubicBezTo>
                <a:cubicBezTo>
                  <a:pt x="1298980" y="294154"/>
                  <a:pt x="2121886" y="916729"/>
                  <a:pt x="2661917" y="1192715"/>
                </a:cubicBezTo>
                <a:cubicBezTo>
                  <a:pt x="3169804" y="1449447"/>
                  <a:pt x="2655488" y="1077186"/>
                  <a:pt x="2655488" y="1077186"/>
                </a:cubicBezTo>
                <a:cubicBezTo>
                  <a:pt x="2250464" y="833291"/>
                  <a:pt x="1543281" y="300573"/>
                  <a:pt x="1543281" y="300573"/>
                </a:cubicBezTo>
                <a:cubicBezTo>
                  <a:pt x="1530422" y="229971"/>
                  <a:pt x="1523992" y="152952"/>
                  <a:pt x="1620426" y="217135"/>
                </a:cubicBezTo>
                <a:cubicBezTo>
                  <a:pt x="1832582" y="351919"/>
                  <a:pt x="2616914" y="884637"/>
                  <a:pt x="2790496" y="993748"/>
                </a:cubicBezTo>
                <a:cubicBezTo>
                  <a:pt x="2964077" y="1109278"/>
                  <a:pt x="3060512" y="1019421"/>
                  <a:pt x="3144088" y="1032258"/>
                </a:cubicBezTo>
                <a:cubicBezTo>
                  <a:pt x="3227664" y="1051513"/>
                  <a:pt x="2886930" y="1134951"/>
                  <a:pt x="4327015" y="1654832"/>
                </a:cubicBezTo>
                <a:cubicBezTo>
                  <a:pt x="5760671" y="2174714"/>
                  <a:pt x="6152837" y="1956492"/>
                  <a:pt x="6602863" y="2213224"/>
                </a:cubicBezTo>
                <a:cubicBezTo>
                  <a:pt x="7059319" y="2469956"/>
                  <a:pt x="7027174" y="2149041"/>
                  <a:pt x="8177956" y="2842217"/>
                </a:cubicBezTo>
                <a:cubicBezTo>
                  <a:pt x="8319393" y="2944909"/>
                  <a:pt x="8402969" y="3079693"/>
                  <a:pt x="8274390" y="3073275"/>
                </a:cubicBezTo>
                <a:cubicBezTo>
                  <a:pt x="8145811" y="3060439"/>
                  <a:pt x="7361479" y="2701014"/>
                  <a:pt x="7380766" y="2758779"/>
                </a:cubicBezTo>
                <a:cubicBezTo>
                  <a:pt x="7502916" y="2925654"/>
                  <a:pt x="7432198" y="2977001"/>
                  <a:pt x="7888653" y="3252987"/>
                </a:cubicBezTo>
                <a:cubicBezTo>
                  <a:pt x="8149025" y="3411840"/>
                  <a:pt x="8606711" y="3566631"/>
                  <a:pt x="9229673" y="3785900"/>
                </a:cubicBezTo>
                <a:lnTo>
                  <a:pt x="9438029" y="3859570"/>
                </a:lnTo>
                <a:lnTo>
                  <a:pt x="9438029" y="6724941"/>
                </a:lnTo>
                <a:lnTo>
                  <a:pt x="8629741" y="6724941"/>
                </a:lnTo>
                <a:lnTo>
                  <a:pt x="8580569" y="6631416"/>
                </a:lnTo>
                <a:cubicBezTo>
                  <a:pt x="8478509" y="6473366"/>
                  <a:pt x="8296891" y="6340186"/>
                  <a:pt x="7837221" y="6237493"/>
                </a:cubicBezTo>
                <a:cubicBezTo>
                  <a:pt x="6911453" y="6032108"/>
                  <a:pt x="5374934" y="5749703"/>
                  <a:pt x="4995626" y="5518644"/>
                </a:cubicBezTo>
                <a:cubicBezTo>
                  <a:pt x="4661320" y="5306841"/>
                  <a:pt x="4789899" y="5428788"/>
                  <a:pt x="4725610" y="5178475"/>
                </a:cubicBezTo>
                <a:cubicBezTo>
                  <a:pt x="4661320" y="4928161"/>
                  <a:pt x="4474881" y="4697103"/>
                  <a:pt x="4674178" y="4536646"/>
                </a:cubicBezTo>
                <a:cubicBezTo>
                  <a:pt x="4867047" y="4382607"/>
                  <a:pt x="5201352" y="4106620"/>
                  <a:pt x="4969910" y="3792124"/>
                </a:cubicBezTo>
                <a:cubicBezTo>
                  <a:pt x="4744897" y="3471209"/>
                  <a:pt x="3189091" y="2899981"/>
                  <a:pt x="3047654" y="2822962"/>
                </a:cubicBezTo>
                <a:cubicBezTo>
                  <a:pt x="2912646" y="2752360"/>
                  <a:pt x="2964077" y="2726687"/>
                  <a:pt x="2456190" y="2457119"/>
                </a:cubicBezTo>
                <a:cubicBezTo>
                  <a:pt x="1954732" y="2187551"/>
                  <a:pt x="713946" y="1661251"/>
                  <a:pt x="71050" y="737017"/>
                </a:cubicBezTo>
                <a:cubicBezTo>
                  <a:pt x="38906" y="435357"/>
                  <a:pt x="-51100" y="396847"/>
                  <a:pt x="38906" y="435357"/>
                </a:cubicBezTo>
                <a:cubicBezTo>
                  <a:pt x="128910" y="473867"/>
                  <a:pt x="128910" y="473867"/>
                  <a:pt x="128910" y="473867"/>
                </a:cubicBezTo>
                <a:cubicBezTo>
                  <a:pt x="276776" y="621487"/>
                  <a:pt x="218916" y="1077186"/>
                  <a:pt x="2411188" y="2238897"/>
                </a:cubicBezTo>
                <a:cubicBezTo>
                  <a:pt x="2424046" y="2078440"/>
                  <a:pt x="2475477" y="2168296"/>
                  <a:pt x="2327611" y="2110531"/>
                </a:cubicBezTo>
                <a:cubicBezTo>
                  <a:pt x="2179746" y="2046348"/>
                  <a:pt x="591794" y="923147"/>
                  <a:pt x="90336" y="127279"/>
                </a:cubicBezTo>
                <a:cubicBezTo>
                  <a:pt x="90336" y="40632"/>
                  <a:pt x="14394" y="919"/>
                  <a:pt x="33380" y="1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907354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9453A1-2BBA-4636-8CF0-53F7B6A7EBC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33401" y="2266952"/>
            <a:ext cx="2376051" cy="2348592"/>
          </a:xfrm>
          <a:custGeom>
            <a:avLst/>
            <a:gdLst>
              <a:gd name="connsiteX0" fmla="*/ 0 w 2376051"/>
              <a:gd name="connsiteY0" fmla="*/ 0 h 2348592"/>
              <a:gd name="connsiteX1" fmla="*/ 2376051 w 2376051"/>
              <a:gd name="connsiteY1" fmla="*/ 0 h 2348592"/>
              <a:gd name="connsiteX2" fmla="*/ 2376051 w 2376051"/>
              <a:gd name="connsiteY2" fmla="*/ 2348592 h 2348592"/>
              <a:gd name="connsiteX3" fmla="*/ 0 w 2376051"/>
              <a:gd name="connsiteY3" fmla="*/ 2348592 h 234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051" h="2348592">
                <a:moveTo>
                  <a:pt x="0" y="0"/>
                </a:moveTo>
                <a:lnTo>
                  <a:pt x="2376051" y="0"/>
                </a:lnTo>
                <a:lnTo>
                  <a:pt x="2376051" y="2348592"/>
                </a:lnTo>
                <a:lnTo>
                  <a:pt x="0" y="234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7492BF-7945-4CE5-BE0A-E249D11DB43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75985" y="2266952"/>
            <a:ext cx="2376051" cy="2348592"/>
          </a:xfrm>
          <a:custGeom>
            <a:avLst/>
            <a:gdLst>
              <a:gd name="connsiteX0" fmla="*/ 0 w 2376051"/>
              <a:gd name="connsiteY0" fmla="*/ 0 h 2348592"/>
              <a:gd name="connsiteX1" fmla="*/ 2376051 w 2376051"/>
              <a:gd name="connsiteY1" fmla="*/ 0 h 2348592"/>
              <a:gd name="connsiteX2" fmla="*/ 2376051 w 2376051"/>
              <a:gd name="connsiteY2" fmla="*/ 2348592 h 2348592"/>
              <a:gd name="connsiteX3" fmla="*/ 0 w 2376051"/>
              <a:gd name="connsiteY3" fmla="*/ 2348592 h 234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051" h="2348592">
                <a:moveTo>
                  <a:pt x="0" y="0"/>
                </a:moveTo>
                <a:lnTo>
                  <a:pt x="2376051" y="0"/>
                </a:lnTo>
                <a:lnTo>
                  <a:pt x="2376051" y="2348592"/>
                </a:lnTo>
                <a:lnTo>
                  <a:pt x="0" y="234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AF8647-567E-425F-83F2-9006F098009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42850" y="2266952"/>
            <a:ext cx="2376051" cy="2348592"/>
          </a:xfrm>
          <a:custGeom>
            <a:avLst/>
            <a:gdLst>
              <a:gd name="connsiteX0" fmla="*/ 0 w 2376051"/>
              <a:gd name="connsiteY0" fmla="*/ 0 h 2348592"/>
              <a:gd name="connsiteX1" fmla="*/ 2376051 w 2376051"/>
              <a:gd name="connsiteY1" fmla="*/ 0 h 2348592"/>
              <a:gd name="connsiteX2" fmla="*/ 2376051 w 2376051"/>
              <a:gd name="connsiteY2" fmla="*/ 2348592 h 2348592"/>
              <a:gd name="connsiteX3" fmla="*/ 0 w 2376051"/>
              <a:gd name="connsiteY3" fmla="*/ 2348592 h 234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051" h="2348592">
                <a:moveTo>
                  <a:pt x="0" y="0"/>
                </a:moveTo>
                <a:lnTo>
                  <a:pt x="2376051" y="0"/>
                </a:lnTo>
                <a:lnTo>
                  <a:pt x="2376051" y="2348592"/>
                </a:lnTo>
                <a:lnTo>
                  <a:pt x="0" y="234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0FE4CC-F37C-46C4-8B18-DAE4E040BA2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6537" y="2266952"/>
            <a:ext cx="2376051" cy="2348592"/>
          </a:xfrm>
          <a:custGeom>
            <a:avLst/>
            <a:gdLst>
              <a:gd name="connsiteX0" fmla="*/ 0 w 2376051"/>
              <a:gd name="connsiteY0" fmla="*/ 0 h 2348592"/>
              <a:gd name="connsiteX1" fmla="*/ 2376051 w 2376051"/>
              <a:gd name="connsiteY1" fmla="*/ 0 h 2348592"/>
              <a:gd name="connsiteX2" fmla="*/ 2376051 w 2376051"/>
              <a:gd name="connsiteY2" fmla="*/ 2348592 h 2348592"/>
              <a:gd name="connsiteX3" fmla="*/ 0 w 2376051"/>
              <a:gd name="connsiteY3" fmla="*/ 2348592 h 234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051" h="2348592">
                <a:moveTo>
                  <a:pt x="0" y="0"/>
                </a:moveTo>
                <a:lnTo>
                  <a:pt x="2376051" y="0"/>
                </a:lnTo>
                <a:lnTo>
                  <a:pt x="2376051" y="2348592"/>
                </a:lnTo>
                <a:lnTo>
                  <a:pt x="0" y="234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9420125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E0D8BFC-F659-4435-9649-1680B5C32B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702341" y="747231"/>
            <a:ext cx="2691318" cy="2525323"/>
          </a:xfrm>
          <a:custGeom>
            <a:avLst/>
            <a:gdLst>
              <a:gd name="connsiteX0" fmla="*/ 0 w 2691318"/>
              <a:gd name="connsiteY0" fmla="*/ 0 h 2525323"/>
              <a:gd name="connsiteX1" fmla="*/ 2691318 w 2691318"/>
              <a:gd name="connsiteY1" fmla="*/ 0 h 2525323"/>
              <a:gd name="connsiteX2" fmla="*/ 2691318 w 2691318"/>
              <a:gd name="connsiteY2" fmla="*/ 2525323 h 2525323"/>
              <a:gd name="connsiteX3" fmla="*/ 0 w 2691318"/>
              <a:gd name="connsiteY3" fmla="*/ 2525323 h 252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1318" h="2525323">
                <a:moveTo>
                  <a:pt x="0" y="0"/>
                </a:moveTo>
                <a:lnTo>
                  <a:pt x="2691318" y="0"/>
                </a:lnTo>
                <a:lnTo>
                  <a:pt x="2691318" y="2525323"/>
                </a:lnTo>
                <a:lnTo>
                  <a:pt x="0" y="25253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5CC89C-3AE0-44C1-8876-714B1A339F8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41241" y="747231"/>
            <a:ext cx="2691318" cy="2525323"/>
          </a:xfrm>
          <a:custGeom>
            <a:avLst/>
            <a:gdLst>
              <a:gd name="connsiteX0" fmla="*/ 0 w 2691318"/>
              <a:gd name="connsiteY0" fmla="*/ 0 h 2525323"/>
              <a:gd name="connsiteX1" fmla="*/ 2691318 w 2691318"/>
              <a:gd name="connsiteY1" fmla="*/ 0 h 2525323"/>
              <a:gd name="connsiteX2" fmla="*/ 2691318 w 2691318"/>
              <a:gd name="connsiteY2" fmla="*/ 2525323 h 2525323"/>
              <a:gd name="connsiteX3" fmla="*/ 0 w 2691318"/>
              <a:gd name="connsiteY3" fmla="*/ 2525323 h 252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1318" h="2525323">
                <a:moveTo>
                  <a:pt x="0" y="0"/>
                </a:moveTo>
                <a:lnTo>
                  <a:pt x="2691318" y="0"/>
                </a:lnTo>
                <a:lnTo>
                  <a:pt x="2691318" y="2525323"/>
                </a:lnTo>
                <a:lnTo>
                  <a:pt x="0" y="25253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461905-AF4D-4690-B112-19F1301CEA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1791" y="747230"/>
            <a:ext cx="2691318" cy="2525323"/>
          </a:xfrm>
          <a:custGeom>
            <a:avLst/>
            <a:gdLst>
              <a:gd name="connsiteX0" fmla="*/ 0 w 2691318"/>
              <a:gd name="connsiteY0" fmla="*/ 0 h 2525323"/>
              <a:gd name="connsiteX1" fmla="*/ 2691318 w 2691318"/>
              <a:gd name="connsiteY1" fmla="*/ 0 h 2525323"/>
              <a:gd name="connsiteX2" fmla="*/ 2691318 w 2691318"/>
              <a:gd name="connsiteY2" fmla="*/ 2525323 h 2525323"/>
              <a:gd name="connsiteX3" fmla="*/ 0 w 2691318"/>
              <a:gd name="connsiteY3" fmla="*/ 2525323 h 252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1318" h="2525323">
                <a:moveTo>
                  <a:pt x="0" y="0"/>
                </a:moveTo>
                <a:lnTo>
                  <a:pt x="2691318" y="0"/>
                </a:lnTo>
                <a:lnTo>
                  <a:pt x="2691318" y="2525323"/>
                </a:lnTo>
                <a:lnTo>
                  <a:pt x="0" y="25253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105597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3DEE70-642D-4BE4-B33A-3F8A76892F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3636664"/>
            <a:ext cx="3314700" cy="3207774"/>
          </a:xfrm>
          <a:custGeom>
            <a:avLst/>
            <a:gdLst>
              <a:gd name="connsiteX0" fmla="*/ 0 w 3314700"/>
              <a:gd name="connsiteY0" fmla="*/ 0 h 3207774"/>
              <a:gd name="connsiteX1" fmla="*/ 3314700 w 3314700"/>
              <a:gd name="connsiteY1" fmla="*/ 0 h 3207774"/>
              <a:gd name="connsiteX2" fmla="*/ 3314700 w 3314700"/>
              <a:gd name="connsiteY2" fmla="*/ 3207774 h 3207774"/>
              <a:gd name="connsiteX3" fmla="*/ 0 w 3314700"/>
              <a:gd name="connsiteY3" fmla="*/ 3207774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3207774">
                <a:moveTo>
                  <a:pt x="0" y="0"/>
                </a:moveTo>
                <a:lnTo>
                  <a:pt x="3314700" y="0"/>
                </a:lnTo>
                <a:lnTo>
                  <a:pt x="3314700" y="3207774"/>
                </a:lnTo>
                <a:lnTo>
                  <a:pt x="0" y="32077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C0206F9-F6E9-4F4C-9DD5-BD4B6D2127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-1706"/>
            <a:ext cx="3314700" cy="3207774"/>
          </a:xfrm>
          <a:custGeom>
            <a:avLst/>
            <a:gdLst>
              <a:gd name="connsiteX0" fmla="*/ 0 w 3314700"/>
              <a:gd name="connsiteY0" fmla="*/ 0 h 3207774"/>
              <a:gd name="connsiteX1" fmla="*/ 3314700 w 3314700"/>
              <a:gd name="connsiteY1" fmla="*/ 0 h 3207774"/>
              <a:gd name="connsiteX2" fmla="*/ 3314700 w 3314700"/>
              <a:gd name="connsiteY2" fmla="*/ 3207774 h 3207774"/>
              <a:gd name="connsiteX3" fmla="*/ 0 w 3314700"/>
              <a:gd name="connsiteY3" fmla="*/ 3207774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3207774">
                <a:moveTo>
                  <a:pt x="0" y="0"/>
                </a:moveTo>
                <a:lnTo>
                  <a:pt x="3314700" y="0"/>
                </a:lnTo>
                <a:lnTo>
                  <a:pt x="3314700" y="3207774"/>
                </a:lnTo>
                <a:lnTo>
                  <a:pt x="0" y="32077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832570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1DF6C3-CB99-4243-AC05-8C3128659DD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72050" y="1276350"/>
            <a:ext cx="2914650" cy="3086019"/>
          </a:xfrm>
          <a:custGeom>
            <a:avLst/>
            <a:gdLst>
              <a:gd name="connsiteX0" fmla="*/ 0 w 2914650"/>
              <a:gd name="connsiteY0" fmla="*/ 0 h 3086019"/>
              <a:gd name="connsiteX1" fmla="*/ 2914650 w 2914650"/>
              <a:gd name="connsiteY1" fmla="*/ 0 h 3086019"/>
              <a:gd name="connsiteX2" fmla="*/ 2914650 w 2914650"/>
              <a:gd name="connsiteY2" fmla="*/ 3086019 h 3086019"/>
              <a:gd name="connsiteX3" fmla="*/ 0 w 2914650"/>
              <a:gd name="connsiteY3" fmla="*/ 3086019 h 308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3086019">
                <a:moveTo>
                  <a:pt x="0" y="0"/>
                </a:moveTo>
                <a:lnTo>
                  <a:pt x="2914650" y="0"/>
                </a:lnTo>
                <a:lnTo>
                  <a:pt x="2914650" y="3086019"/>
                </a:lnTo>
                <a:lnTo>
                  <a:pt x="0" y="30860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000E411-1DDB-42B2-B0AF-9C6C2EDB752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43900" y="1276350"/>
            <a:ext cx="2914650" cy="3086019"/>
          </a:xfrm>
          <a:custGeom>
            <a:avLst/>
            <a:gdLst>
              <a:gd name="connsiteX0" fmla="*/ 0 w 2914650"/>
              <a:gd name="connsiteY0" fmla="*/ 0 h 3086019"/>
              <a:gd name="connsiteX1" fmla="*/ 2914650 w 2914650"/>
              <a:gd name="connsiteY1" fmla="*/ 0 h 3086019"/>
              <a:gd name="connsiteX2" fmla="*/ 2914650 w 2914650"/>
              <a:gd name="connsiteY2" fmla="*/ 3086019 h 3086019"/>
              <a:gd name="connsiteX3" fmla="*/ 0 w 2914650"/>
              <a:gd name="connsiteY3" fmla="*/ 3086019 h 308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3086019">
                <a:moveTo>
                  <a:pt x="0" y="0"/>
                </a:moveTo>
                <a:lnTo>
                  <a:pt x="2914650" y="0"/>
                </a:lnTo>
                <a:lnTo>
                  <a:pt x="2914650" y="3086019"/>
                </a:lnTo>
                <a:lnTo>
                  <a:pt x="0" y="30860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226769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C3F14C-EAA1-4F7A-A30B-BB22655709D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86058" y="0"/>
            <a:ext cx="4005943" cy="6858000"/>
          </a:xfrm>
          <a:custGeom>
            <a:avLst/>
            <a:gdLst>
              <a:gd name="connsiteX0" fmla="*/ 0 w 4005943"/>
              <a:gd name="connsiteY0" fmla="*/ 0 h 6858000"/>
              <a:gd name="connsiteX1" fmla="*/ 4005943 w 4005943"/>
              <a:gd name="connsiteY1" fmla="*/ 0 h 6858000"/>
              <a:gd name="connsiteX2" fmla="*/ 4005943 w 4005943"/>
              <a:gd name="connsiteY2" fmla="*/ 6858000 h 6858000"/>
              <a:gd name="connsiteX3" fmla="*/ 0 w 40059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5943" h="6858000">
                <a:moveTo>
                  <a:pt x="0" y="0"/>
                </a:moveTo>
                <a:lnTo>
                  <a:pt x="4005943" y="0"/>
                </a:lnTo>
                <a:lnTo>
                  <a:pt x="40059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193745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6001F3-AB7B-440B-A271-98563993277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66538"/>
            <a:ext cx="6096000" cy="6091462"/>
          </a:xfrm>
          <a:custGeom>
            <a:avLst/>
            <a:gdLst>
              <a:gd name="connsiteX0" fmla="*/ 0 w 6096000"/>
              <a:gd name="connsiteY0" fmla="*/ 0 h 6091462"/>
              <a:gd name="connsiteX1" fmla="*/ 6096000 w 6096000"/>
              <a:gd name="connsiteY1" fmla="*/ 0 h 6091462"/>
              <a:gd name="connsiteX2" fmla="*/ 6096000 w 6096000"/>
              <a:gd name="connsiteY2" fmla="*/ 6091462 h 6091462"/>
              <a:gd name="connsiteX3" fmla="*/ 0 w 6096000"/>
              <a:gd name="connsiteY3" fmla="*/ 6091462 h 60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1462">
                <a:moveTo>
                  <a:pt x="0" y="0"/>
                </a:moveTo>
                <a:lnTo>
                  <a:pt x="6096000" y="0"/>
                </a:lnTo>
                <a:lnTo>
                  <a:pt x="6096000" y="6091462"/>
                </a:lnTo>
                <a:lnTo>
                  <a:pt x="0" y="60914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437247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56EEB9-9012-4C3C-925D-32F4BE89021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39127" y="766539"/>
            <a:ext cx="3401787" cy="5324923"/>
          </a:xfrm>
          <a:custGeom>
            <a:avLst/>
            <a:gdLst>
              <a:gd name="connsiteX0" fmla="*/ 0 w 2913746"/>
              <a:gd name="connsiteY0" fmla="*/ 0 h 5324923"/>
              <a:gd name="connsiteX1" fmla="*/ 2913746 w 2913746"/>
              <a:gd name="connsiteY1" fmla="*/ 0 h 5324923"/>
              <a:gd name="connsiteX2" fmla="*/ 2913746 w 2913746"/>
              <a:gd name="connsiteY2" fmla="*/ 5324923 h 5324923"/>
              <a:gd name="connsiteX3" fmla="*/ 0 w 2913746"/>
              <a:gd name="connsiteY3" fmla="*/ 5324923 h 532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746" h="5324923">
                <a:moveTo>
                  <a:pt x="0" y="0"/>
                </a:moveTo>
                <a:lnTo>
                  <a:pt x="2913746" y="0"/>
                </a:lnTo>
                <a:lnTo>
                  <a:pt x="2913746" y="5324923"/>
                </a:lnTo>
                <a:lnTo>
                  <a:pt x="0" y="53249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591719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5573C6-B600-43DE-9661-BA0F790127F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447267" y="766536"/>
            <a:ext cx="3680733" cy="2662464"/>
          </a:xfrm>
          <a:custGeom>
            <a:avLst/>
            <a:gdLst>
              <a:gd name="connsiteX0" fmla="*/ 0 w 3680733"/>
              <a:gd name="connsiteY0" fmla="*/ 0 h 2662464"/>
              <a:gd name="connsiteX1" fmla="*/ 3680733 w 3680733"/>
              <a:gd name="connsiteY1" fmla="*/ 0 h 2662464"/>
              <a:gd name="connsiteX2" fmla="*/ 3680733 w 3680733"/>
              <a:gd name="connsiteY2" fmla="*/ 2662464 h 2662464"/>
              <a:gd name="connsiteX3" fmla="*/ 0 w 3680733"/>
              <a:gd name="connsiteY3" fmla="*/ 2662464 h 266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33" h="2662464">
                <a:moveTo>
                  <a:pt x="0" y="0"/>
                </a:moveTo>
                <a:lnTo>
                  <a:pt x="3680733" y="0"/>
                </a:lnTo>
                <a:lnTo>
                  <a:pt x="3680733" y="2662464"/>
                </a:lnTo>
                <a:lnTo>
                  <a:pt x="0" y="2662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7B67A8-3714-436A-8AD6-51B493E8194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6534" y="3429000"/>
            <a:ext cx="3680733" cy="2662464"/>
          </a:xfrm>
          <a:custGeom>
            <a:avLst/>
            <a:gdLst>
              <a:gd name="connsiteX0" fmla="*/ 0 w 3680733"/>
              <a:gd name="connsiteY0" fmla="*/ 0 h 2662464"/>
              <a:gd name="connsiteX1" fmla="*/ 3680733 w 3680733"/>
              <a:gd name="connsiteY1" fmla="*/ 0 h 2662464"/>
              <a:gd name="connsiteX2" fmla="*/ 3680733 w 3680733"/>
              <a:gd name="connsiteY2" fmla="*/ 2662464 h 2662464"/>
              <a:gd name="connsiteX3" fmla="*/ 0 w 3680733"/>
              <a:gd name="connsiteY3" fmla="*/ 2662464 h 266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33" h="2662464">
                <a:moveTo>
                  <a:pt x="0" y="0"/>
                </a:moveTo>
                <a:lnTo>
                  <a:pt x="3680733" y="0"/>
                </a:lnTo>
                <a:lnTo>
                  <a:pt x="3680733" y="2662464"/>
                </a:lnTo>
                <a:lnTo>
                  <a:pt x="0" y="2662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182FC3-A0D7-457A-ADB5-5CABA8283A3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47267" y="3429000"/>
            <a:ext cx="3680733" cy="2662464"/>
          </a:xfrm>
          <a:custGeom>
            <a:avLst/>
            <a:gdLst>
              <a:gd name="connsiteX0" fmla="*/ 0 w 3680733"/>
              <a:gd name="connsiteY0" fmla="*/ 0 h 2662464"/>
              <a:gd name="connsiteX1" fmla="*/ 3680733 w 3680733"/>
              <a:gd name="connsiteY1" fmla="*/ 0 h 2662464"/>
              <a:gd name="connsiteX2" fmla="*/ 3680733 w 3680733"/>
              <a:gd name="connsiteY2" fmla="*/ 2662464 h 2662464"/>
              <a:gd name="connsiteX3" fmla="*/ 0 w 3680733"/>
              <a:gd name="connsiteY3" fmla="*/ 2662464 h 266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33" h="2662464">
                <a:moveTo>
                  <a:pt x="0" y="0"/>
                </a:moveTo>
                <a:lnTo>
                  <a:pt x="3680733" y="0"/>
                </a:lnTo>
                <a:lnTo>
                  <a:pt x="3680733" y="2662464"/>
                </a:lnTo>
                <a:lnTo>
                  <a:pt x="0" y="2662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D3DAFD-60FF-43D1-A7B7-578605B2629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6534" y="766536"/>
            <a:ext cx="3680733" cy="2662464"/>
          </a:xfrm>
          <a:custGeom>
            <a:avLst/>
            <a:gdLst>
              <a:gd name="connsiteX0" fmla="*/ 0 w 3680733"/>
              <a:gd name="connsiteY0" fmla="*/ 0 h 2662464"/>
              <a:gd name="connsiteX1" fmla="*/ 3680733 w 3680733"/>
              <a:gd name="connsiteY1" fmla="*/ 0 h 2662464"/>
              <a:gd name="connsiteX2" fmla="*/ 3680733 w 3680733"/>
              <a:gd name="connsiteY2" fmla="*/ 2662464 h 2662464"/>
              <a:gd name="connsiteX3" fmla="*/ 0 w 3680733"/>
              <a:gd name="connsiteY3" fmla="*/ 2662464 h 266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33" h="2662464">
                <a:moveTo>
                  <a:pt x="0" y="0"/>
                </a:moveTo>
                <a:lnTo>
                  <a:pt x="3680733" y="0"/>
                </a:lnTo>
                <a:lnTo>
                  <a:pt x="3680733" y="2662464"/>
                </a:lnTo>
                <a:lnTo>
                  <a:pt x="0" y="2662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486215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621241C-8F32-49F6-A2F6-7138C5DB68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33999" y="3524406"/>
            <a:ext cx="2950324" cy="2567056"/>
          </a:xfrm>
          <a:custGeom>
            <a:avLst/>
            <a:gdLst>
              <a:gd name="connsiteX0" fmla="*/ 0 w 2950324"/>
              <a:gd name="connsiteY0" fmla="*/ 0 h 2567056"/>
              <a:gd name="connsiteX1" fmla="*/ 2950324 w 2950324"/>
              <a:gd name="connsiteY1" fmla="*/ 0 h 2567056"/>
              <a:gd name="connsiteX2" fmla="*/ 2950324 w 2950324"/>
              <a:gd name="connsiteY2" fmla="*/ 2567056 h 2567056"/>
              <a:gd name="connsiteX3" fmla="*/ 0 w 2950324"/>
              <a:gd name="connsiteY3" fmla="*/ 2567056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324" h="2567056">
                <a:moveTo>
                  <a:pt x="0" y="0"/>
                </a:moveTo>
                <a:lnTo>
                  <a:pt x="2950324" y="0"/>
                </a:lnTo>
                <a:lnTo>
                  <a:pt x="2950324" y="2567056"/>
                </a:lnTo>
                <a:lnTo>
                  <a:pt x="0" y="2567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8CE2E5-D6BC-41EE-BC61-572D93487D3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75138" y="3524406"/>
            <a:ext cx="2950324" cy="2567056"/>
          </a:xfrm>
          <a:custGeom>
            <a:avLst/>
            <a:gdLst>
              <a:gd name="connsiteX0" fmla="*/ 0 w 2950324"/>
              <a:gd name="connsiteY0" fmla="*/ 0 h 2567056"/>
              <a:gd name="connsiteX1" fmla="*/ 2950324 w 2950324"/>
              <a:gd name="connsiteY1" fmla="*/ 0 h 2567056"/>
              <a:gd name="connsiteX2" fmla="*/ 2950324 w 2950324"/>
              <a:gd name="connsiteY2" fmla="*/ 2567056 h 2567056"/>
              <a:gd name="connsiteX3" fmla="*/ 0 w 2950324"/>
              <a:gd name="connsiteY3" fmla="*/ 2567056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324" h="2567056">
                <a:moveTo>
                  <a:pt x="0" y="0"/>
                </a:moveTo>
                <a:lnTo>
                  <a:pt x="2950324" y="0"/>
                </a:lnTo>
                <a:lnTo>
                  <a:pt x="2950324" y="2567056"/>
                </a:lnTo>
                <a:lnTo>
                  <a:pt x="0" y="2567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FC6BB3-00C8-477E-B8EC-E4EE35CA682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75138" y="766538"/>
            <a:ext cx="2950324" cy="2567056"/>
          </a:xfrm>
          <a:custGeom>
            <a:avLst/>
            <a:gdLst>
              <a:gd name="connsiteX0" fmla="*/ 0 w 2950324"/>
              <a:gd name="connsiteY0" fmla="*/ 0 h 2567056"/>
              <a:gd name="connsiteX1" fmla="*/ 2950324 w 2950324"/>
              <a:gd name="connsiteY1" fmla="*/ 0 h 2567056"/>
              <a:gd name="connsiteX2" fmla="*/ 2950324 w 2950324"/>
              <a:gd name="connsiteY2" fmla="*/ 2567056 h 2567056"/>
              <a:gd name="connsiteX3" fmla="*/ 0 w 2950324"/>
              <a:gd name="connsiteY3" fmla="*/ 2567056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324" h="2567056">
                <a:moveTo>
                  <a:pt x="0" y="0"/>
                </a:moveTo>
                <a:lnTo>
                  <a:pt x="2950324" y="0"/>
                </a:lnTo>
                <a:lnTo>
                  <a:pt x="2950324" y="2567056"/>
                </a:lnTo>
                <a:lnTo>
                  <a:pt x="0" y="2567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F89085-9E58-4DD1-ACF7-4B70F3864CD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333999" y="766538"/>
            <a:ext cx="2950324" cy="2567056"/>
          </a:xfrm>
          <a:custGeom>
            <a:avLst/>
            <a:gdLst>
              <a:gd name="connsiteX0" fmla="*/ 0 w 2950324"/>
              <a:gd name="connsiteY0" fmla="*/ 0 h 2567056"/>
              <a:gd name="connsiteX1" fmla="*/ 2950324 w 2950324"/>
              <a:gd name="connsiteY1" fmla="*/ 0 h 2567056"/>
              <a:gd name="connsiteX2" fmla="*/ 2950324 w 2950324"/>
              <a:gd name="connsiteY2" fmla="*/ 2567056 h 2567056"/>
              <a:gd name="connsiteX3" fmla="*/ 0 w 2950324"/>
              <a:gd name="connsiteY3" fmla="*/ 2567056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324" h="2567056">
                <a:moveTo>
                  <a:pt x="0" y="0"/>
                </a:moveTo>
                <a:lnTo>
                  <a:pt x="2950324" y="0"/>
                </a:lnTo>
                <a:lnTo>
                  <a:pt x="2950324" y="2567056"/>
                </a:lnTo>
                <a:lnTo>
                  <a:pt x="0" y="2567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20175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5D7C8C-3F91-4C8A-AE87-A6502AF4D5D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51450" y="766536"/>
            <a:ext cx="3393691" cy="4167414"/>
          </a:xfrm>
          <a:custGeom>
            <a:avLst/>
            <a:gdLst>
              <a:gd name="connsiteX0" fmla="*/ 0 w 3393691"/>
              <a:gd name="connsiteY0" fmla="*/ 0 h 4167414"/>
              <a:gd name="connsiteX1" fmla="*/ 3393691 w 3393691"/>
              <a:gd name="connsiteY1" fmla="*/ 0 h 4167414"/>
              <a:gd name="connsiteX2" fmla="*/ 3393691 w 3393691"/>
              <a:gd name="connsiteY2" fmla="*/ 4167414 h 4167414"/>
              <a:gd name="connsiteX3" fmla="*/ 0 w 3393691"/>
              <a:gd name="connsiteY3" fmla="*/ 4167414 h 416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91" h="4167414">
                <a:moveTo>
                  <a:pt x="0" y="0"/>
                </a:moveTo>
                <a:lnTo>
                  <a:pt x="3393691" y="0"/>
                </a:lnTo>
                <a:lnTo>
                  <a:pt x="3393691" y="4167414"/>
                </a:lnTo>
                <a:lnTo>
                  <a:pt x="0" y="4167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68F36D-80A9-4FA7-8DAD-6C2F7F1C153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936366" y="1924050"/>
            <a:ext cx="3489100" cy="4167414"/>
          </a:xfrm>
          <a:custGeom>
            <a:avLst/>
            <a:gdLst>
              <a:gd name="connsiteX0" fmla="*/ 0 w 3393691"/>
              <a:gd name="connsiteY0" fmla="*/ 0 h 4167414"/>
              <a:gd name="connsiteX1" fmla="*/ 3393691 w 3393691"/>
              <a:gd name="connsiteY1" fmla="*/ 0 h 4167414"/>
              <a:gd name="connsiteX2" fmla="*/ 3393691 w 3393691"/>
              <a:gd name="connsiteY2" fmla="*/ 4167414 h 4167414"/>
              <a:gd name="connsiteX3" fmla="*/ 0 w 3393691"/>
              <a:gd name="connsiteY3" fmla="*/ 4167414 h 416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91" h="4167414">
                <a:moveTo>
                  <a:pt x="0" y="0"/>
                </a:moveTo>
                <a:lnTo>
                  <a:pt x="3393691" y="0"/>
                </a:lnTo>
                <a:lnTo>
                  <a:pt x="3393691" y="4167414"/>
                </a:lnTo>
                <a:lnTo>
                  <a:pt x="0" y="4167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2A669-2BB0-4361-8292-6055A47D1AE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6535" y="1924050"/>
            <a:ext cx="3393691" cy="4167414"/>
          </a:xfrm>
          <a:custGeom>
            <a:avLst/>
            <a:gdLst>
              <a:gd name="connsiteX0" fmla="*/ 0 w 3393691"/>
              <a:gd name="connsiteY0" fmla="*/ 0 h 4167414"/>
              <a:gd name="connsiteX1" fmla="*/ 3393691 w 3393691"/>
              <a:gd name="connsiteY1" fmla="*/ 0 h 4167414"/>
              <a:gd name="connsiteX2" fmla="*/ 3393691 w 3393691"/>
              <a:gd name="connsiteY2" fmla="*/ 4167414 h 4167414"/>
              <a:gd name="connsiteX3" fmla="*/ 0 w 3393691"/>
              <a:gd name="connsiteY3" fmla="*/ 4167414 h 416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91" h="4167414">
                <a:moveTo>
                  <a:pt x="0" y="0"/>
                </a:moveTo>
                <a:lnTo>
                  <a:pt x="3393691" y="0"/>
                </a:lnTo>
                <a:lnTo>
                  <a:pt x="3393691" y="4167414"/>
                </a:lnTo>
                <a:lnTo>
                  <a:pt x="0" y="4167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3184044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8CF0CC-36A1-496D-9286-F8FBE892C6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7431314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69809E1-5527-4968-937A-319B8CD7B46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431314" y="0"/>
            <a:ext cx="4760686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6040804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0AC645-24C6-43B4-A7D8-1533F1C4DCD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31922" y="766534"/>
            <a:ext cx="9928163" cy="4255410"/>
          </a:xfrm>
          <a:custGeom>
            <a:avLst/>
            <a:gdLst>
              <a:gd name="connsiteX0" fmla="*/ 1801902 w 9928163"/>
              <a:gd name="connsiteY0" fmla="*/ 1541238 h 5324931"/>
              <a:gd name="connsiteX1" fmla="*/ 1801902 w 9928163"/>
              <a:gd name="connsiteY1" fmla="*/ 1541239 h 5324931"/>
              <a:gd name="connsiteX2" fmla="*/ 2338930 w 9928163"/>
              <a:gd name="connsiteY2" fmla="*/ 2078268 h 5324931"/>
              <a:gd name="connsiteX3" fmla="*/ 2338929 w 9928163"/>
              <a:gd name="connsiteY3" fmla="*/ 3246662 h 5324931"/>
              <a:gd name="connsiteX4" fmla="*/ 1910130 w 9928163"/>
              <a:gd name="connsiteY4" fmla="*/ 3772780 h 5324931"/>
              <a:gd name="connsiteX5" fmla="*/ 1801901 w 9928163"/>
              <a:gd name="connsiteY5" fmla="*/ 3783691 h 5324931"/>
              <a:gd name="connsiteX6" fmla="*/ 1693671 w 9928163"/>
              <a:gd name="connsiteY6" fmla="*/ 3772780 h 5324931"/>
              <a:gd name="connsiteX7" fmla="*/ 1264872 w 9928163"/>
              <a:gd name="connsiteY7" fmla="*/ 3246662 h 5324931"/>
              <a:gd name="connsiteX8" fmla="*/ 1264872 w 9928163"/>
              <a:gd name="connsiteY8" fmla="*/ 2078267 h 5324931"/>
              <a:gd name="connsiteX9" fmla="*/ 1801902 w 9928163"/>
              <a:gd name="connsiteY9" fmla="*/ 1541238 h 5324931"/>
              <a:gd name="connsiteX10" fmla="*/ 6861388 w 9928163"/>
              <a:gd name="connsiteY10" fmla="*/ 1541237 h 5324931"/>
              <a:gd name="connsiteX11" fmla="*/ 6861388 w 9928163"/>
              <a:gd name="connsiteY11" fmla="*/ 1541238 h 5324931"/>
              <a:gd name="connsiteX12" fmla="*/ 7398417 w 9928163"/>
              <a:gd name="connsiteY12" fmla="*/ 2078267 h 5324931"/>
              <a:gd name="connsiteX13" fmla="*/ 7398415 w 9928163"/>
              <a:gd name="connsiteY13" fmla="*/ 3246665 h 5324931"/>
              <a:gd name="connsiteX14" fmla="*/ 6969617 w 9928163"/>
              <a:gd name="connsiteY14" fmla="*/ 3772783 h 5324931"/>
              <a:gd name="connsiteX15" fmla="*/ 6861387 w 9928163"/>
              <a:gd name="connsiteY15" fmla="*/ 3783694 h 5324931"/>
              <a:gd name="connsiteX16" fmla="*/ 6753158 w 9928163"/>
              <a:gd name="connsiteY16" fmla="*/ 3772783 h 5324931"/>
              <a:gd name="connsiteX17" fmla="*/ 6324359 w 9928163"/>
              <a:gd name="connsiteY17" fmla="*/ 3246665 h 5324931"/>
              <a:gd name="connsiteX18" fmla="*/ 6324359 w 9928163"/>
              <a:gd name="connsiteY18" fmla="*/ 2078266 h 5324931"/>
              <a:gd name="connsiteX19" fmla="*/ 6861388 w 9928163"/>
              <a:gd name="connsiteY19" fmla="*/ 1541237 h 5324931"/>
              <a:gd name="connsiteX20" fmla="*/ 9391135 w 9928163"/>
              <a:gd name="connsiteY20" fmla="*/ 1541236 h 5324931"/>
              <a:gd name="connsiteX21" fmla="*/ 9391135 w 9928163"/>
              <a:gd name="connsiteY21" fmla="*/ 1541237 h 5324931"/>
              <a:gd name="connsiteX22" fmla="*/ 9928163 w 9928163"/>
              <a:gd name="connsiteY22" fmla="*/ 2078266 h 5324931"/>
              <a:gd name="connsiteX23" fmla="*/ 9928163 w 9928163"/>
              <a:gd name="connsiteY23" fmla="*/ 3246668 h 5324931"/>
              <a:gd name="connsiteX24" fmla="*/ 9499363 w 9928163"/>
              <a:gd name="connsiteY24" fmla="*/ 3772786 h 5324931"/>
              <a:gd name="connsiteX25" fmla="*/ 9391135 w 9928163"/>
              <a:gd name="connsiteY25" fmla="*/ 3783697 h 5324931"/>
              <a:gd name="connsiteX26" fmla="*/ 9282905 w 9928163"/>
              <a:gd name="connsiteY26" fmla="*/ 3772786 h 5324931"/>
              <a:gd name="connsiteX27" fmla="*/ 8854105 w 9928163"/>
              <a:gd name="connsiteY27" fmla="*/ 3246668 h 5324931"/>
              <a:gd name="connsiteX28" fmla="*/ 8854105 w 9928163"/>
              <a:gd name="connsiteY28" fmla="*/ 2078265 h 5324931"/>
              <a:gd name="connsiteX29" fmla="*/ 9391135 w 9928163"/>
              <a:gd name="connsiteY29" fmla="*/ 1541236 h 5324931"/>
              <a:gd name="connsiteX30" fmla="*/ 3066772 w 9928163"/>
              <a:gd name="connsiteY30" fmla="*/ 539752 h 5324931"/>
              <a:gd name="connsiteX31" fmla="*/ 3066772 w 9928163"/>
              <a:gd name="connsiteY31" fmla="*/ 539754 h 5324931"/>
              <a:gd name="connsiteX32" fmla="*/ 3603801 w 9928163"/>
              <a:gd name="connsiteY32" fmla="*/ 1076782 h 5324931"/>
              <a:gd name="connsiteX33" fmla="*/ 3603800 w 9928163"/>
              <a:gd name="connsiteY33" fmla="*/ 4248150 h 5324931"/>
              <a:gd name="connsiteX34" fmla="*/ 3175001 w 9928163"/>
              <a:gd name="connsiteY34" fmla="*/ 4774268 h 5324931"/>
              <a:gd name="connsiteX35" fmla="*/ 3066771 w 9928163"/>
              <a:gd name="connsiteY35" fmla="*/ 4785179 h 5324931"/>
              <a:gd name="connsiteX36" fmla="*/ 2958543 w 9928163"/>
              <a:gd name="connsiteY36" fmla="*/ 4774268 h 5324931"/>
              <a:gd name="connsiteX37" fmla="*/ 2529744 w 9928163"/>
              <a:gd name="connsiteY37" fmla="*/ 4248150 h 5324931"/>
              <a:gd name="connsiteX38" fmla="*/ 2529744 w 9928163"/>
              <a:gd name="connsiteY38" fmla="*/ 1076781 h 5324931"/>
              <a:gd name="connsiteX39" fmla="*/ 3066772 w 9928163"/>
              <a:gd name="connsiteY39" fmla="*/ 539752 h 5324931"/>
              <a:gd name="connsiteX40" fmla="*/ 5596516 w 9928163"/>
              <a:gd name="connsiteY40" fmla="*/ 539751 h 5324931"/>
              <a:gd name="connsiteX41" fmla="*/ 5596516 w 9928163"/>
              <a:gd name="connsiteY41" fmla="*/ 539752 h 5324931"/>
              <a:gd name="connsiteX42" fmla="*/ 6133545 w 9928163"/>
              <a:gd name="connsiteY42" fmla="*/ 1076781 h 5324931"/>
              <a:gd name="connsiteX43" fmla="*/ 6133544 w 9928163"/>
              <a:gd name="connsiteY43" fmla="*/ 4248151 h 5324931"/>
              <a:gd name="connsiteX44" fmla="*/ 5704745 w 9928163"/>
              <a:gd name="connsiteY44" fmla="*/ 4774269 h 5324931"/>
              <a:gd name="connsiteX45" fmla="*/ 5596515 w 9928163"/>
              <a:gd name="connsiteY45" fmla="*/ 4785180 h 5324931"/>
              <a:gd name="connsiteX46" fmla="*/ 5488286 w 9928163"/>
              <a:gd name="connsiteY46" fmla="*/ 4774269 h 5324931"/>
              <a:gd name="connsiteX47" fmla="*/ 5059487 w 9928163"/>
              <a:gd name="connsiteY47" fmla="*/ 4248151 h 5324931"/>
              <a:gd name="connsiteX48" fmla="*/ 5059487 w 9928163"/>
              <a:gd name="connsiteY48" fmla="*/ 1076780 h 5324931"/>
              <a:gd name="connsiteX49" fmla="*/ 5596516 w 9928163"/>
              <a:gd name="connsiteY49" fmla="*/ 539751 h 5324931"/>
              <a:gd name="connsiteX50" fmla="*/ 537029 w 9928163"/>
              <a:gd name="connsiteY50" fmla="*/ 539751 h 5324931"/>
              <a:gd name="connsiteX51" fmla="*/ 537029 w 9928163"/>
              <a:gd name="connsiteY51" fmla="*/ 539753 h 5324931"/>
              <a:gd name="connsiteX52" fmla="*/ 1074058 w 9928163"/>
              <a:gd name="connsiteY52" fmla="*/ 1076781 h 5324931"/>
              <a:gd name="connsiteX53" fmla="*/ 1074057 w 9928163"/>
              <a:gd name="connsiteY53" fmla="*/ 4248151 h 5324931"/>
              <a:gd name="connsiteX54" fmla="*/ 645258 w 9928163"/>
              <a:gd name="connsiteY54" fmla="*/ 4774269 h 5324931"/>
              <a:gd name="connsiteX55" fmla="*/ 537028 w 9928163"/>
              <a:gd name="connsiteY55" fmla="*/ 4785180 h 5324931"/>
              <a:gd name="connsiteX56" fmla="*/ 428799 w 9928163"/>
              <a:gd name="connsiteY56" fmla="*/ 4774269 h 5324931"/>
              <a:gd name="connsiteX57" fmla="*/ 0 w 9928163"/>
              <a:gd name="connsiteY57" fmla="*/ 4248151 h 5324931"/>
              <a:gd name="connsiteX58" fmla="*/ 0 w 9928163"/>
              <a:gd name="connsiteY58" fmla="*/ 1076781 h 5324931"/>
              <a:gd name="connsiteX59" fmla="*/ 537029 w 9928163"/>
              <a:gd name="connsiteY59" fmla="*/ 539751 h 5324931"/>
              <a:gd name="connsiteX60" fmla="*/ 8126259 w 9928163"/>
              <a:gd name="connsiteY60" fmla="*/ 539750 h 5324931"/>
              <a:gd name="connsiteX61" fmla="*/ 8126259 w 9928163"/>
              <a:gd name="connsiteY61" fmla="*/ 539751 h 5324931"/>
              <a:gd name="connsiteX62" fmla="*/ 8663289 w 9928163"/>
              <a:gd name="connsiteY62" fmla="*/ 1076780 h 5324931"/>
              <a:gd name="connsiteX63" fmla="*/ 8663287 w 9928163"/>
              <a:gd name="connsiteY63" fmla="*/ 4248154 h 5324931"/>
              <a:gd name="connsiteX64" fmla="*/ 8126259 w 9928163"/>
              <a:gd name="connsiteY64" fmla="*/ 4785183 h 5324931"/>
              <a:gd name="connsiteX65" fmla="*/ 7589231 w 9928163"/>
              <a:gd name="connsiteY65" fmla="*/ 4248154 h 5324931"/>
              <a:gd name="connsiteX66" fmla="*/ 7589231 w 9928163"/>
              <a:gd name="connsiteY66" fmla="*/ 1076779 h 5324931"/>
              <a:gd name="connsiteX67" fmla="*/ 8126259 w 9928163"/>
              <a:gd name="connsiteY67" fmla="*/ 539750 h 5324931"/>
              <a:gd name="connsiteX68" fmla="*/ 4331643 w 9928163"/>
              <a:gd name="connsiteY68" fmla="*/ 0 h 5324931"/>
              <a:gd name="connsiteX69" fmla="*/ 4331643 w 9928163"/>
              <a:gd name="connsiteY69" fmla="*/ 1 h 5324931"/>
              <a:gd name="connsiteX70" fmla="*/ 4868672 w 9928163"/>
              <a:gd name="connsiteY70" fmla="*/ 537030 h 5324931"/>
              <a:gd name="connsiteX71" fmla="*/ 4868671 w 9928163"/>
              <a:gd name="connsiteY71" fmla="*/ 4787902 h 5324931"/>
              <a:gd name="connsiteX72" fmla="*/ 4439872 w 9928163"/>
              <a:gd name="connsiteY72" fmla="*/ 5314020 h 5324931"/>
              <a:gd name="connsiteX73" fmla="*/ 4331642 w 9928163"/>
              <a:gd name="connsiteY73" fmla="*/ 5324931 h 5324931"/>
              <a:gd name="connsiteX74" fmla="*/ 4223413 w 9928163"/>
              <a:gd name="connsiteY74" fmla="*/ 5314020 h 5324931"/>
              <a:gd name="connsiteX75" fmla="*/ 3794614 w 9928163"/>
              <a:gd name="connsiteY75" fmla="*/ 4787902 h 5324931"/>
              <a:gd name="connsiteX76" fmla="*/ 3794614 w 9928163"/>
              <a:gd name="connsiteY76" fmla="*/ 537029 h 5324931"/>
              <a:gd name="connsiteX77" fmla="*/ 4331643 w 9928163"/>
              <a:gd name="connsiteY77" fmla="*/ 0 h 532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928163" h="5324931">
                <a:moveTo>
                  <a:pt x="1801902" y="1541238"/>
                </a:moveTo>
                <a:lnTo>
                  <a:pt x="1801902" y="1541239"/>
                </a:lnTo>
                <a:cubicBezTo>
                  <a:pt x="2098494" y="1541239"/>
                  <a:pt x="2338930" y="1781675"/>
                  <a:pt x="2338930" y="2078268"/>
                </a:cubicBezTo>
                <a:lnTo>
                  <a:pt x="2338929" y="3246662"/>
                </a:lnTo>
                <a:cubicBezTo>
                  <a:pt x="2338929" y="3506181"/>
                  <a:pt x="2154846" y="3722704"/>
                  <a:pt x="1910130" y="3772780"/>
                </a:cubicBezTo>
                <a:lnTo>
                  <a:pt x="1801901" y="3783691"/>
                </a:lnTo>
                <a:lnTo>
                  <a:pt x="1693671" y="3772780"/>
                </a:lnTo>
                <a:cubicBezTo>
                  <a:pt x="1448956" y="3722704"/>
                  <a:pt x="1264872" y="3506181"/>
                  <a:pt x="1264872" y="3246662"/>
                </a:cubicBezTo>
                <a:lnTo>
                  <a:pt x="1264872" y="2078267"/>
                </a:lnTo>
                <a:cubicBezTo>
                  <a:pt x="1264872" y="1781674"/>
                  <a:pt x="1505308" y="1541238"/>
                  <a:pt x="1801902" y="1541238"/>
                </a:cubicBezTo>
                <a:close/>
                <a:moveTo>
                  <a:pt x="6861388" y="1541237"/>
                </a:moveTo>
                <a:lnTo>
                  <a:pt x="6861388" y="1541238"/>
                </a:lnTo>
                <a:cubicBezTo>
                  <a:pt x="7157981" y="1541238"/>
                  <a:pt x="7398417" y="1781674"/>
                  <a:pt x="7398417" y="2078267"/>
                </a:cubicBezTo>
                <a:lnTo>
                  <a:pt x="7398415" y="3246665"/>
                </a:lnTo>
                <a:cubicBezTo>
                  <a:pt x="7398415" y="3506184"/>
                  <a:pt x="7214332" y="3722707"/>
                  <a:pt x="6969617" y="3772783"/>
                </a:cubicBezTo>
                <a:lnTo>
                  <a:pt x="6861387" y="3783694"/>
                </a:lnTo>
                <a:lnTo>
                  <a:pt x="6753158" y="3772783"/>
                </a:lnTo>
                <a:cubicBezTo>
                  <a:pt x="6508443" y="3722707"/>
                  <a:pt x="6324359" y="3506184"/>
                  <a:pt x="6324359" y="3246665"/>
                </a:cubicBezTo>
                <a:lnTo>
                  <a:pt x="6324359" y="2078266"/>
                </a:lnTo>
                <a:cubicBezTo>
                  <a:pt x="6324359" y="1781673"/>
                  <a:pt x="6564795" y="1541237"/>
                  <a:pt x="6861388" y="1541237"/>
                </a:cubicBezTo>
                <a:close/>
                <a:moveTo>
                  <a:pt x="9391135" y="1541236"/>
                </a:moveTo>
                <a:lnTo>
                  <a:pt x="9391135" y="1541237"/>
                </a:lnTo>
                <a:cubicBezTo>
                  <a:pt x="9687727" y="1541237"/>
                  <a:pt x="9928163" y="1781673"/>
                  <a:pt x="9928163" y="2078266"/>
                </a:cubicBezTo>
                <a:lnTo>
                  <a:pt x="9928163" y="3246668"/>
                </a:lnTo>
                <a:cubicBezTo>
                  <a:pt x="9928163" y="3506187"/>
                  <a:pt x="9744079" y="3722710"/>
                  <a:pt x="9499363" y="3772786"/>
                </a:cubicBezTo>
                <a:lnTo>
                  <a:pt x="9391135" y="3783697"/>
                </a:lnTo>
                <a:lnTo>
                  <a:pt x="9282905" y="3772786"/>
                </a:lnTo>
                <a:cubicBezTo>
                  <a:pt x="9038189" y="3722710"/>
                  <a:pt x="8854105" y="3506187"/>
                  <a:pt x="8854105" y="3246668"/>
                </a:cubicBezTo>
                <a:lnTo>
                  <a:pt x="8854105" y="2078265"/>
                </a:lnTo>
                <a:cubicBezTo>
                  <a:pt x="8854105" y="1781672"/>
                  <a:pt x="9094541" y="1541236"/>
                  <a:pt x="9391135" y="1541236"/>
                </a:cubicBezTo>
                <a:close/>
                <a:moveTo>
                  <a:pt x="3066772" y="539752"/>
                </a:moveTo>
                <a:lnTo>
                  <a:pt x="3066772" y="539754"/>
                </a:lnTo>
                <a:cubicBezTo>
                  <a:pt x="3363365" y="539754"/>
                  <a:pt x="3603801" y="780189"/>
                  <a:pt x="3603801" y="1076782"/>
                </a:cubicBezTo>
                <a:lnTo>
                  <a:pt x="3603800" y="4248150"/>
                </a:lnTo>
                <a:cubicBezTo>
                  <a:pt x="3603800" y="4507669"/>
                  <a:pt x="3419716" y="4724192"/>
                  <a:pt x="3175001" y="4774268"/>
                </a:cubicBezTo>
                <a:lnTo>
                  <a:pt x="3066771" y="4785179"/>
                </a:lnTo>
                <a:lnTo>
                  <a:pt x="2958543" y="4774268"/>
                </a:lnTo>
                <a:cubicBezTo>
                  <a:pt x="2713828" y="4724192"/>
                  <a:pt x="2529744" y="4507669"/>
                  <a:pt x="2529744" y="4248150"/>
                </a:cubicBezTo>
                <a:lnTo>
                  <a:pt x="2529744" y="1076781"/>
                </a:lnTo>
                <a:cubicBezTo>
                  <a:pt x="2529744" y="780188"/>
                  <a:pt x="2770180" y="539752"/>
                  <a:pt x="3066772" y="539752"/>
                </a:cubicBezTo>
                <a:close/>
                <a:moveTo>
                  <a:pt x="5596516" y="539751"/>
                </a:moveTo>
                <a:lnTo>
                  <a:pt x="5596516" y="539752"/>
                </a:lnTo>
                <a:cubicBezTo>
                  <a:pt x="5893109" y="539752"/>
                  <a:pt x="6133545" y="780188"/>
                  <a:pt x="6133545" y="1076781"/>
                </a:cubicBezTo>
                <a:lnTo>
                  <a:pt x="6133544" y="4248151"/>
                </a:lnTo>
                <a:cubicBezTo>
                  <a:pt x="6133544" y="4507670"/>
                  <a:pt x="5949460" y="4724193"/>
                  <a:pt x="5704745" y="4774269"/>
                </a:cubicBezTo>
                <a:lnTo>
                  <a:pt x="5596515" y="4785180"/>
                </a:lnTo>
                <a:lnTo>
                  <a:pt x="5488286" y="4774269"/>
                </a:lnTo>
                <a:cubicBezTo>
                  <a:pt x="5243571" y="4724193"/>
                  <a:pt x="5059487" y="4507670"/>
                  <a:pt x="5059487" y="4248151"/>
                </a:cubicBezTo>
                <a:lnTo>
                  <a:pt x="5059487" y="1076780"/>
                </a:lnTo>
                <a:cubicBezTo>
                  <a:pt x="5059487" y="780187"/>
                  <a:pt x="5299923" y="539751"/>
                  <a:pt x="5596516" y="539751"/>
                </a:cubicBezTo>
                <a:close/>
                <a:moveTo>
                  <a:pt x="537029" y="539751"/>
                </a:moveTo>
                <a:lnTo>
                  <a:pt x="537029" y="539753"/>
                </a:lnTo>
                <a:cubicBezTo>
                  <a:pt x="833622" y="539753"/>
                  <a:pt x="1074058" y="780188"/>
                  <a:pt x="1074058" y="1076781"/>
                </a:cubicBezTo>
                <a:lnTo>
                  <a:pt x="1074057" y="4248151"/>
                </a:lnTo>
                <a:cubicBezTo>
                  <a:pt x="1074057" y="4507670"/>
                  <a:pt x="889973" y="4724193"/>
                  <a:pt x="645258" y="4774269"/>
                </a:cubicBezTo>
                <a:lnTo>
                  <a:pt x="537028" y="4785180"/>
                </a:lnTo>
                <a:lnTo>
                  <a:pt x="428799" y="4774269"/>
                </a:lnTo>
                <a:cubicBezTo>
                  <a:pt x="184084" y="4724193"/>
                  <a:pt x="0" y="4507670"/>
                  <a:pt x="0" y="4248151"/>
                </a:cubicBezTo>
                <a:lnTo>
                  <a:pt x="0" y="1076781"/>
                </a:lnTo>
                <a:cubicBezTo>
                  <a:pt x="0" y="780187"/>
                  <a:pt x="240436" y="539751"/>
                  <a:pt x="537029" y="539751"/>
                </a:cubicBezTo>
                <a:close/>
                <a:moveTo>
                  <a:pt x="8126259" y="539750"/>
                </a:moveTo>
                <a:lnTo>
                  <a:pt x="8126259" y="539751"/>
                </a:lnTo>
                <a:cubicBezTo>
                  <a:pt x="8422853" y="539751"/>
                  <a:pt x="8663289" y="780187"/>
                  <a:pt x="8663289" y="1076780"/>
                </a:cubicBezTo>
                <a:lnTo>
                  <a:pt x="8663287" y="4248154"/>
                </a:lnTo>
                <a:cubicBezTo>
                  <a:pt x="8663287" y="4544747"/>
                  <a:pt x="8422851" y="4785183"/>
                  <a:pt x="8126259" y="4785183"/>
                </a:cubicBezTo>
                <a:cubicBezTo>
                  <a:pt x="7829667" y="4785183"/>
                  <a:pt x="7589231" y="4544747"/>
                  <a:pt x="7589231" y="4248154"/>
                </a:cubicBezTo>
                <a:lnTo>
                  <a:pt x="7589231" y="1076779"/>
                </a:lnTo>
                <a:cubicBezTo>
                  <a:pt x="7589231" y="780186"/>
                  <a:pt x="7829667" y="539750"/>
                  <a:pt x="8126259" y="539750"/>
                </a:cubicBezTo>
                <a:close/>
                <a:moveTo>
                  <a:pt x="4331643" y="0"/>
                </a:moveTo>
                <a:lnTo>
                  <a:pt x="4331643" y="1"/>
                </a:lnTo>
                <a:cubicBezTo>
                  <a:pt x="4628236" y="1"/>
                  <a:pt x="4868672" y="240437"/>
                  <a:pt x="4868672" y="537030"/>
                </a:cubicBezTo>
                <a:lnTo>
                  <a:pt x="4868671" y="4787902"/>
                </a:lnTo>
                <a:cubicBezTo>
                  <a:pt x="4868671" y="5047421"/>
                  <a:pt x="4684587" y="5263944"/>
                  <a:pt x="4439872" y="5314020"/>
                </a:cubicBezTo>
                <a:lnTo>
                  <a:pt x="4331642" y="5324931"/>
                </a:lnTo>
                <a:lnTo>
                  <a:pt x="4223413" y="5314020"/>
                </a:lnTo>
                <a:cubicBezTo>
                  <a:pt x="3978698" y="5263944"/>
                  <a:pt x="3794614" y="5047421"/>
                  <a:pt x="3794614" y="4787902"/>
                </a:cubicBezTo>
                <a:lnTo>
                  <a:pt x="3794614" y="537029"/>
                </a:lnTo>
                <a:cubicBezTo>
                  <a:pt x="3794614" y="240436"/>
                  <a:pt x="4035050" y="0"/>
                  <a:pt x="43316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116547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FC6FD1-7A17-4010-A153-E1E54F9D6B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20000" y="0"/>
            <a:ext cx="4572000" cy="68580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3234197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1D530A-F3E7-4E7A-8B82-8242578D1C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17510" y="3524407"/>
            <a:ext cx="3207952" cy="2567056"/>
          </a:xfrm>
          <a:custGeom>
            <a:avLst/>
            <a:gdLst>
              <a:gd name="connsiteX0" fmla="*/ 0 w 3207952"/>
              <a:gd name="connsiteY0" fmla="*/ 0 h 2567056"/>
              <a:gd name="connsiteX1" fmla="*/ 3207952 w 3207952"/>
              <a:gd name="connsiteY1" fmla="*/ 0 h 2567056"/>
              <a:gd name="connsiteX2" fmla="*/ 3207952 w 3207952"/>
              <a:gd name="connsiteY2" fmla="*/ 2567056 h 2567056"/>
              <a:gd name="connsiteX3" fmla="*/ 0 w 3207952"/>
              <a:gd name="connsiteY3" fmla="*/ 2567055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2" h="2567056">
                <a:moveTo>
                  <a:pt x="0" y="0"/>
                </a:moveTo>
                <a:lnTo>
                  <a:pt x="3207952" y="0"/>
                </a:lnTo>
                <a:lnTo>
                  <a:pt x="3207952" y="2567056"/>
                </a:lnTo>
                <a:lnTo>
                  <a:pt x="0" y="25670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9DDCF-DFBD-4E20-9639-EDBA7EC1674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18743" y="766539"/>
            <a:ext cx="3207952" cy="5324923"/>
          </a:xfrm>
          <a:custGeom>
            <a:avLst/>
            <a:gdLst>
              <a:gd name="connsiteX0" fmla="*/ 0 w 3207952"/>
              <a:gd name="connsiteY0" fmla="*/ 0 h 5324923"/>
              <a:gd name="connsiteX1" fmla="*/ 3207952 w 3207952"/>
              <a:gd name="connsiteY1" fmla="*/ 0 h 5324923"/>
              <a:gd name="connsiteX2" fmla="*/ 3207952 w 3207952"/>
              <a:gd name="connsiteY2" fmla="*/ 5324923 h 5324923"/>
              <a:gd name="connsiteX3" fmla="*/ 0 w 3207952"/>
              <a:gd name="connsiteY3" fmla="*/ 5324923 h 532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2" h="5324923">
                <a:moveTo>
                  <a:pt x="0" y="0"/>
                </a:moveTo>
                <a:lnTo>
                  <a:pt x="3207952" y="0"/>
                </a:lnTo>
                <a:lnTo>
                  <a:pt x="3207952" y="5324923"/>
                </a:lnTo>
                <a:lnTo>
                  <a:pt x="0" y="53249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579AF8-97B0-42F0-B1BC-DE811794EF9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7510" y="766539"/>
            <a:ext cx="3207952" cy="2567056"/>
          </a:xfrm>
          <a:custGeom>
            <a:avLst/>
            <a:gdLst>
              <a:gd name="connsiteX0" fmla="*/ 0 w 3207952"/>
              <a:gd name="connsiteY0" fmla="*/ 0 h 2567056"/>
              <a:gd name="connsiteX1" fmla="*/ 3207952 w 3207952"/>
              <a:gd name="connsiteY1" fmla="*/ 0 h 2567056"/>
              <a:gd name="connsiteX2" fmla="*/ 3207952 w 3207952"/>
              <a:gd name="connsiteY2" fmla="*/ 2567056 h 2567056"/>
              <a:gd name="connsiteX3" fmla="*/ 0 w 3207952"/>
              <a:gd name="connsiteY3" fmla="*/ 2567055 h 25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52" h="2567056">
                <a:moveTo>
                  <a:pt x="0" y="0"/>
                </a:moveTo>
                <a:lnTo>
                  <a:pt x="3207952" y="0"/>
                </a:lnTo>
                <a:lnTo>
                  <a:pt x="3207952" y="2567056"/>
                </a:lnTo>
                <a:lnTo>
                  <a:pt x="0" y="25670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204720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745329-FAB1-4167-9E2D-E0FEB565817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048001" y="1"/>
            <a:ext cx="3048000" cy="4495800"/>
          </a:xfrm>
          <a:custGeom>
            <a:avLst/>
            <a:gdLst>
              <a:gd name="connsiteX0" fmla="*/ 0 w 3048000"/>
              <a:gd name="connsiteY0" fmla="*/ 0 h 4495800"/>
              <a:gd name="connsiteX1" fmla="*/ 3048000 w 3048000"/>
              <a:gd name="connsiteY1" fmla="*/ 0 h 4495800"/>
              <a:gd name="connsiteX2" fmla="*/ 3048000 w 3048000"/>
              <a:gd name="connsiteY2" fmla="*/ 4495800 h 4495800"/>
              <a:gd name="connsiteX3" fmla="*/ 0 w 3048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4495800">
                <a:moveTo>
                  <a:pt x="0" y="0"/>
                </a:moveTo>
                <a:lnTo>
                  <a:pt x="3048000" y="0"/>
                </a:lnTo>
                <a:lnTo>
                  <a:pt x="3048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9354C55-0963-4059-AF13-C2E8134EB5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1"/>
            <a:ext cx="3048000" cy="4495800"/>
          </a:xfrm>
          <a:custGeom>
            <a:avLst/>
            <a:gdLst>
              <a:gd name="connsiteX0" fmla="*/ 0 w 3048000"/>
              <a:gd name="connsiteY0" fmla="*/ 0 h 4495800"/>
              <a:gd name="connsiteX1" fmla="*/ 3048000 w 3048000"/>
              <a:gd name="connsiteY1" fmla="*/ 0 h 4495800"/>
              <a:gd name="connsiteX2" fmla="*/ 3048000 w 3048000"/>
              <a:gd name="connsiteY2" fmla="*/ 4495800 h 4495800"/>
              <a:gd name="connsiteX3" fmla="*/ 0 w 3048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4495800">
                <a:moveTo>
                  <a:pt x="0" y="0"/>
                </a:moveTo>
                <a:lnTo>
                  <a:pt x="3048000" y="0"/>
                </a:lnTo>
                <a:lnTo>
                  <a:pt x="3048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0AB4DD2-46EA-4B98-AA9F-59BA7643CDE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144001" y="1"/>
            <a:ext cx="3048000" cy="4495800"/>
          </a:xfrm>
          <a:custGeom>
            <a:avLst/>
            <a:gdLst>
              <a:gd name="connsiteX0" fmla="*/ 0 w 3048000"/>
              <a:gd name="connsiteY0" fmla="*/ 0 h 4495800"/>
              <a:gd name="connsiteX1" fmla="*/ 3048000 w 3048000"/>
              <a:gd name="connsiteY1" fmla="*/ 0 h 4495800"/>
              <a:gd name="connsiteX2" fmla="*/ 3048000 w 3048000"/>
              <a:gd name="connsiteY2" fmla="*/ 4495800 h 4495800"/>
              <a:gd name="connsiteX3" fmla="*/ 0 w 3048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4495800">
                <a:moveTo>
                  <a:pt x="0" y="0"/>
                </a:moveTo>
                <a:lnTo>
                  <a:pt x="3048000" y="0"/>
                </a:lnTo>
                <a:lnTo>
                  <a:pt x="3048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E428BC-B0D1-40D4-A1FB-34C1DF3210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" y="1"/>
            <a:ext cx="3048000" cy="4495800"/>
          </a:xfrm>
          <a:custGeom>
            <a:avLst/>
            <a:gdLst>
              <a:gd name="connsiteX0" fmla="*/ 0 w 3048000"/>
              <a:gd name="connsiteY0" fmla="*/ 0 h 4495800"/>
              <a:gd name="connsiteX1" fmla="*/ 3048000 w 3048000"/>
              <a:gd name="connsiteY1" fmla="*/ 0 h 4495800"/>
              <a:gd name="connsiteX2" fmla="*/ 3048000 w 3048000"/>
              <a:gd name="connsiteY2" fmla="*/ 4495800 h 4495800"/>
              <a:gd name="connsiteX3" fmla="*/ 0 w 3048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4495800">
                <a:moveTo>
                  <a:pt x="0" y="0"/>
                </a:moveTo>
                <a:lnTo>
                  <a:pt x="3048000" y="0"/>
                </a:lnTo>
                <a:lnTo>
                  <a:pt x="3048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6880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E87AC3-D3D4-4360-A92C-DC85053DB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999" y="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E0BD51-5C27-4807-93CC-D72890B3AA7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712BAB-51AF-48CA-B7DC-1A32ECBC0E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948755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9790237-35E2-4FBA-9247-543BFE767E1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19512" y="766535"/>
            <a:ext cx="3552976" cy="2847521"/>
          </a:xfrm>
          <a:custGeom>
            <a:avLst/>
            <a:gdLst>
              <a:gd name="connsiteX0" fmla="*/ 0 w 3552976"/>
              <a:gd name="connsiteY0" fmla="*/ 0 h 2847521"/>
              <a:gd name="connsiteX1" fmla="*/ 3552976 w 3552976"/>
              <a:gd name="connsiteY1" fmla="*/ 0 h 2847521"/>
              <a:gd name="connsiteX2" fmla="*/ 3552976 w 3552976"/>
              <a:gd name="connsiteY2" fmla="*/ 2847521 h 2847521"/>
              <a:gd name="connsiteX3" fmla="*/ 0 w 3552976"/>
              <a:gd name="connsiteY3" fmla="*/ 2847521 h 28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976" h="2847521">
                <a:moveTo>
                  <a:pt x="0" y="0"/>
                </a:moveTo>
                <a:lnTo>
                  <a:pt x="3552976" y="0"/>
                </a:lnTo>
                <a:lnTo>
                  <a:pt x="3552976" y="2847521"/>
                </a:lnTo>
                <a:lnTo>
                  <a:pt x="0" y="28475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724D95-8732-47A3-93A3-AA2E0BC0F6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72489" y="766535"/>
            <a:ext cx="3552976" cy="2847521"/>
          </a:xfrm>
          <a:custGeom>
            <a:avLst/>
            <a:gdLst>
              <a:gd name="connsiteX0" fmla="*/ 0 w 3552976"/>
              <a:gd name="connsiteY0" fmla="*/ 0 h 2847521"/>
              <a:gd name="connsiteX1" fmla="*/ 3552976 w 3552976"/>
              <a:gd name="connsiteY1" fmla="*/ 0 h 2847521"/>
              <a:gd name="connsiteX2" fmla="*/ 3552976 w 3552976"/>
              <a:gd name="connsiteY2" fmla="*/ 2847521 h 2847521"/>
              <a:gd name="connsiteX3" fmla="*/ 0 w 3552976"/>
              <a:gd name="connsiteY3" fmla="*/ 2847521 h 28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976" h="2847521">
                <a:moveTo>
                  <a:pt x="0" y="0"/>
                </a:moveTo>
                <a:lnTo>
                  <a:pt x="3552976" y="0"/>
                </a:lnTo>
                <a:lnTo>
                  <a:pt x="3552976" y="2847521"/>
                </a:lnTo>
                <a:lnTo>
                  <a:pt x="0" y="28475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115B56-EEE6-40D6-A7D0-56E3D6DEBE2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6536" y="766535"/>
            <a:ext cx="3552976" cy="2847521"/>
          </a:xfrm>
          <a:custGeom>
            <a:avLst/>
            <a:gdLst>
              <a:gd name="connsiteX0" fmla="*/ 0 w 3552976"/>
              <a:gd name="connsiteY0" fmla="*/ 0 h 2847521"/>
              <a:gd name="connsiteX1" fmla="*/ 3552976 w 3552976"/>
              <a:gd name="connsiteY1" fmla="*/ 0 h 2847521"/>
              <a:gd name="connsiteX2" fmla="*/ 3552976 w 3552976"/>
              <a:gd name="connsiteY2" fmla="*/ 2847521 h 2847521"/>
              <a:gd name="connsiteX3" fmla="*/ 0 w 3552976"/>
              <a:gd name="connsiteY3" fmla="*/ 2847521 h 28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976" h="2847521">
                <a:moveTo>
                  <a:pt x="0" y="0"/>
                </a:moveTo>
                <a:lnTo>
                  <a:pt x="3552976" y="0"/>
                </a:lnTo>
                <a:lnTo>
                  <a:pt x="3552976" y="2847521"/>
                </a:lnTo>
                <a:lnTo>
                  <a:pt x="0" y="28475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2298029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6D40A9-9E33-4E49-B16B-662D3F55B53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32554" y="766533"/>
            <a:ext cx="1822894" cy="2114554"/>
          </a:xfrm>
          <a:custGeom>
            <a:avLst/>
            <a:gdLst>
              <a:gd name="connsiteX0" fmla="*/ 911447 w 1822894"/>
              <a:gd name="connsiteY0" fmla="*/ 0 h 2114554"/>
              <a:gd name="connsiteX1" fmla="*/ 1822894 w 1822894"/>
              <a:gd name="connsiteY1" fmla="*/ 455723 h 2114554"/>
              <a:gd name="connsiteX2" fmla="*/ 1822894 w 1822894"/>
              <a:gd name="connsiteY2" fmla="*/ 1658830 h 2114554"/>
              <a:gd name="connsiteX3" fmla="*/ 911447 w 1822894"/>
              <a:gd name="connsiteY3" fmla="*/ 2114554 h 2114554"/>
              <a:gd name="connsiteX4" fmla="*/ 0 w 1822894"/>
              <a:gd name="connsiteY4" fmla="*/ 1658830 h 2114554"/>
              <a:gd name="connsiteX5" fmla="*/ 0 w 1822894"/>
              <a:gd name="connsiteY5" fmla="*/ 455723 h 211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894" h="2114554">
                <a:moveTo>
                  <a:pt x="911447" y="0"/>
                </a:moveTo>
                <a:lnTo>
                  <a:pt x="1822894" y="455723"/>
                </a:lnTo>
                <a:lnTo>
                  <a:pt x="1822894" y="1658830"/>
                </a:lnTo>
                <a:lnTo>
                  <a:pt x="911447" y="2114554"/>
                </a:lnTo>
                <a:lnTo>
                  <a:pt x="0" y="1658830"/>
                </a:lnTo>
                <a:lnTo>
                  <a:pt x="0" y="455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4EBFF-6F5F-4130-A619-64DF8B61DBD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136553" y="766533"/>
            <a:ext cx="1822894" cy="2114554"/>
          </a:xfrm>
          <a:custGeom>
            <a:avLst/>
            <a:gdLst>
              <a:gd name="connsiteX0" fmla="*/ 911447 w 1822894"/>
              <a:gd name="connsiteY0" fmla="*/ 0 h 2114554"/>
              <a:gd name="connsiteX1" fmla="*/ 1822894 w 1822894"/>
              <a:gd name="connsiteY1" fmla="*/ 455723 h 2114554"/>
              <a:gd name="connsiteX2" fmla="*/ 1822894 w 1822894"/>
              <a:gd name="connsiteY2" fmla="*/ 1658830 h 2114554"/>
              <a:gd name="connsiteX3" fmla="*/ 911447 w 1822894"/>
              <a:gd name="connsiteY3" fmla="*/ 2114554 h 2114554"/>
              <a:gd name="connsiteX4" fmla="*/ 0 w 1822894"/>
              <a:gd name="connsiteY4" fmla="*/ 1658830 h 2114554"/>
              <a:gd name="connsiteX5" fmla="*/ 0 w 1822894"/>
              <a:gd name="connsiteY5" fmla="*/ 455723 h 211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894" h="2114554">
                <a:moveTo>
                  <a:pt x="911447" y="0"/>
                </a:moveTo>
                <a:lnTo>
                  <a:pt x="1822894" y="455723"/>
                </a:lnTo>
                <a:lnTo>
                  <a:pt x="1822894" y="1658830"/>
                </a:lnTo>
                <a:lnTo>
                  <a:pt x="911447" y="2114554"/>
                </a:lnTo>
                <a:lnTo>
                  <a:pt x="0" y="1658830"/>
                </a:lnTo>
                <a:lnTo>
                  <a:pt x="0" y="455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208874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0FD567-5A80-4D21-BF34-365325B92FA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766536"/>
            <a:ext cx="5329465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D50249-EDC1-4647-ABC4-A8CA04EF65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524407"/>
            <a:ext cx="5329465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9778647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82934D-25C2-4203-AFBC-A7BC3B5328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6536" y="5558972"/>
            <a:ext cx="10658928" cy="1299029"/>
          </a:xfrm>
          <a:custGeom>
            <a:avLst/>
            <a:gdLst>
              <a:gd name="connsiteX0" fmla="*/ 0 w 10658928"/>
              <a:gd name="connsiteY0" fmla="*/ 0 h 1299029"/>
              <a:gd name="connsiteX1" fmla="*/ 10658928 w 10658928"/>
              <a:gd name="connsiteY1" fmla="*/ 0 h 1299029"/>
              <a:gd name="connsiteX2" fmla="*/ 10658928 w 10658928"/>
              <a:gd name="connsiteY2" fmla="*/ 1299029 h 1299029"/>
              <a:gd name="connsiteX3" fmla="*/ 0 w 10658928"/>
              <a:gd name="connsiteY3" fmla="*/ 1299029 h 129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8928" h="1299029">
                <a:moveTo>
                  <a:pt x="0" y="0"/>
                </a:moveTo>
                <a:lnTo>
                  <a:pt x="10658928" y="0"/>
                </a:lnTo>
                <a:lnTo>
                  <a:pt x="10658928" y="1299029"/>
                </a:lnTo>
                <a:lnTo>
                  <a:pt x="0" y="12990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3212469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F1AE12-DE2D-4FBB-A66A-E85A80645E4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893982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7084A5-815C-4DC5-9840-F8BF8D00294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6538" y="3524410"/>
            <a:ext cx="3259050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3EB54-CE1D-4E0E-A05E-3A7B4BA1D7B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16338" y="3524410"/>
            <a:ext cx="3509125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782183-8689-4DBE-9EAD-F8A26B95BE8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16400" y="766536"/>
            <a:ext cx="3509125" cy="532493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F1AE12-DE2D-4FBB-A66A-E85A80645E4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16338" y="766536"/>
            <a:ext cx="3509125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CA08C8-C8E2-4F92-B3B5-DBDE0384401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538" y="766536"/>
            <a:ext cx="3259050" cy="256705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546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4832C9-2F96-424E-9148-3CF7CEEE10D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6538" y="3809569"/>
            <a:ext cx="3790947" cy="2281893"/>
          </a:xfrm>
          <a:custGeom>
            <a:avLst/>
            <a:gdLst>
              <a:gd name="connsiteX0" fmla="*/ 0 w 3790947"/>
              <a:gd name="connsiteY0" fmla="*/ 0 h 2281893"/>
              <a:gd name="connsiteX1" fmla="*/ 3790947 w 3790947"/>
              <a:gd name="connsiteY1" fmla="*/ 0 h 2281893"/>
              <a:gd name="connsiteX2" fmla="*/ 3790947 w 3790947"/>
              <a:gd name="connsiteY2" fmla="*/ 2281893 h 2281893"/>
              <a:gd name="connsiteX3" fmla="*/ 0 w 3790947"/>
              <a:gd name="connsiteY3" fmla="*/ 2281893 h 228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47" h="2281893">
                <a:moveTo>
                  <a:pt x="0" y="0"/>
                </a:moveTo>
                <a:lnTo>
                  <a:pt x="3790947" y="0"/>
                </a:lnTo>
                <a:lnTo>
                  <a:pt x="3790947" y="2281893"/>
                </a:lnTo>
                <a:lnTo>
                  <a:pt x="0" y="22818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B577A2-0C0C-4DE3-BAFD-6FC1E797BE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75433" y="766537"/>
            <a:ext cx="2950030" cy="5324925"/>
          </a:xfrm>
          <a:custGeom>
            <a:avLst/>
            <a:gdLst>
              <a:gd name="connsiteX0" fmla="*/ 0 w 2950030"/>
              <a:gd name="connsiteY0" fmla="*/ 0 h 5324925"/>
              <a:gd name="connsiteX1" fmla="*/ 2950030 w 2950030"/>
              <a:gd name="connsiteY1" fmla="*/ 0 h 5324925"/>
              <a:gd name="connsiteX2" fmla="*/ 2950030 w 2950030"/>
              <a:gd name="connsiteY2" fmla="*/ 5324925 h 5324925"/>
              <a:gd name="connsiteX3" fmla="*/ 0 w 2950030"/>
              <a:gd name="connsiteY3" fmla="*/ 5324925 h 532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030" h="5324925">
                <a:moveTo>
                  <a:pt x="0" y="0"/>
                </a:moveTo>
                <a:lnTo>
                  <a:pt x="2950030" y="0"/>
                </a:lnTo>
                <a:lnTo>
                  <a:pt x="2950030" y="5324925"/>
                </a:lnTo>
                <a:lnTo>
                  <a:pt x="0" y="5324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251083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700A86-8121-4EAD-80F5-22BA88A9161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924051"/>
            <a:ext cx="5467350" cy="4933950"/>
          </a:xfrm>
          <a:custGeom>
            <a:avLst/>
            <a:gdLst>
              <a:gd name="connsiteX0" fmla="*/ 0 w 5467350"/>
              <a:gd name="connsiteY0" fmla="*/ 0 h 4933950"/>
              <a:gd name="connsiteX1" fmla="*/ 5467350 w 5467350"/>
              <a:gd name="connsiteY1" fmla="*/ 0 h 4933950"/>
              <a:gd name="connsiteX2" fmla="*/ 5467350 w 5467350"/>
              <a:gd name="connsiteY2" fmla="*/ 4933950 h 4933950"/>
              <a:gd name="connsiteX3" fmla="*/ 0 w 5467350"/>
              <a:gd name="connsiteY3" fmla="*/ 4933950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350" h="4933950">
                <a:moveTo>
                  <a:pt x="0" y="0"/>
                </a:moveTo>
                <a:lnTo>
                  <a:pt x="5467350" y="0"/>
                </a:lnTo>
                <a:lnTo>
                  <a:pt x="5467350" y="4933950"/>
                </a:lnTo>
                <a:lnTo>
                  <a:pt x="0" y="49339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766664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DE9BC8-0A39-42BA-86F0-6DBDF39C6C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686" y="3524407"/>
            <a:ext cx="2474980" cy="2567054"/>
          </a:xfrm>
          <a:custGeom>
            <a:avLst/>
            <a:gdLst>
              <a:gd name="connsiteX0" fmla="*/ 0 w 2474980"/>
              <a:gd name="connsiteY0" fmla="*/ 0 h 2567054"/>
              <a:gd name="connsiteX1" fmla="*/ 2474980 w 2474980"/>
              <a:gd name="connsiteY1" fmla="*/ 0 h 2567054"/>
              <a:gd name="connsiteX2" fmla="*/ 2474980 w 2474980"/>
              <a:gd name="connsiteY2" fmla="*/ 2567054 h 2567054"/>
              <a:gd name="connsiteX3" fmla="*/ 0 w 2474980"/>
              <a:gd name="connsiteY3" fmla="*/ 2567054 h 256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980" h="2567054">
                <a:moveTo>
                  <a:pt x="0" y="0"/>
                </a:moveTo>
                <a:lnTo>
                  <a:pt x="2474980" y="0"/>
                </a:lnTo>
                <a:lnTo>
                  <a:pt x="2474980" y="2567054"/>
                </a:lnTo>
                <a:lnTo>
                  <a:pt x="0" y="2567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FDFEFC-7CC9-48B2-AE1F-386270BA0B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4686" y="766539"/>
            <a:ext cx="2474980" cy="2567054"/>
          </a:xfrm>
          <a:custGeom>
            <a:avLst/>
            <a:gdLst>
              <a:gd name="connsiteX0" fmla="*/ 0 w 2474980"/>
              <a:gd name="connsiteY0" fmla="*/ 0 h 2567054"/>
              <a:gd name="connsiteX1" fmla="*/ 2474980 w 2474980"/>
              <a:gd name="connsiteY1" fmla="*/ 0 h 2567054"/>
              <a:gd name="connsiteX2" fmla="*/ 2474980 w 2474980"/>
              <a:gd name="connsiteY2" fmla="*/ 2567054 h 2567054"/>
              <a:gd name="connsiteX3" fmla="*/ 0 w 2474980"/>
              <a:gd name="connsiteY3" fmla="*/ 2567054 h 256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980" h="2567054">
                <a:moveTo>
                  <a:pt x="0" y="0"/>
                </a:moveTo>
                <a:lnTo>
                  <a:pt x="2474980" y="0"/>
                </a:lnTo>
                <a:lnTo>
                  <a:pt x="2474980" y="2567054"/>
                </a:lnTo>
                <a:lnTo>
                  <a:pt x="0" y="2567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221941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B396EA-F864-4BB3-B34E-233356ED457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54913" y="2145394"/>
            <a:ext cx="2875876" cy="2567212"/>
          </a:xfrm>
          <a:custGeom>
            <a:avLst/>
            <a:gdLst>
              <a:gd name="connsiteX0" fmla="*/ 0 w 2875876"/>
              <a:gd name="connsiteY0" fmla="*/ 0 h 2567212"/>
              <a:gd name="connsiteX1" fmla="*/ 2875876 w 2875876"/>
              <a:gd name="connsiteY1" fmla="*/ 0 h 2567212"/>
              <a:gd name="connsiteX2" fmla="*/ 2875876 w 2875876"/>
              <a:gd name="connsiteY2" fmla="*/ 2567212 h 2567212"/>
              <a:gd name="connsiteX3" fmla="*/ 0 w 2875876"/>
              <a:gd name="connsiteY3" fmla="*/ 2567212 h 256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876" h="2567212">
                <a:moveTo>
                  <a:pt x="0" y="0"/>
                </a:moveTo>
                <a:lnTo>
                  <a:pt x="2875876" y="0"/>
                </a:lnTo>
                <a:lnTo>
                  <a:pt x="2875876" y="2567212"/>
                </a:lnTo>
                <a:lnTo>
                  <a:pt x="0" y="25672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AD3E9-FC7B-4BE6-B127-F30DE0CE098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8223" y="2145394"/>
            <a:ext cx="2875876" cy="2567212"/>
          </a:xfrm>
          <a:custGeom>
            <a:avLst/>
            <a:gdLst>
              <a:gd name="connsiteX0" fmla="*/ 0 w 2875876"/>
              <a:gd name="connsiteY0" fmla="*/ 0 h 2567212"/>
              <a:gd name="connsiteX1" fmla="*/ 2875876 w 2875876"/>
              <a:gd name="connsiteY1" fmla="*/ 0 h 2567212"/>
              <a:gd name="connsiteX2" fmla="*/ 2875876 w 2875876"/>
              <a:gd name="connsiteY2" fmla="*/ 2567212 h 2567212"/>
              <a:gd name="connsiteX3" fmla="*/ 0 w 2875876"/>
              <a:gd name="connsiteY3" fmla="*/ 2567212 h 256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876" h="2567212">
                <a:moveTo>
                  <a:pt x="0" y="0"/>
                </a:moveTo>
                <a:lnTo>
                  <a:pt x="2875876" y="0"/>
                </a:lnTo>
                <a:lnTo>
                  <a:pt x="2875876" y="2567212"/>
                </a:lnTo>
                <a:lnTo>
                  <a:pt x="0" y="25672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778914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4DC131-000F-48A9-934B-B50230E165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6533" y="766763"/>
            <a:ext cx="4446816" cy="5327877"/>
          </a:xfrm>
          <a:custGeom>
            <a:avLst/>
            <a:gdLst>
              <a:gd name="connsiteX0" fmla="*/ 0 w 4446816"/>
              <a:gd name="connsiteY0" fmla="*/ 0 h 5327877"/>
              <a:gd name="connsiteX1" fmla="*/ 4446816 w 4446816"/>
              <a:gd name="connsiteY1" fmla="*/ 0 h 5327877"/>
              <a:gd name="connsiteX2" fmla="*/ 4446816 w 4446816"/>
              <a:gd name="connsiteY2" fmla="*/ 5327877 h 5327877"/>
              <a:gd name="connsiteX3" fmla="*/ 0 w 4446816"/>
              <a:gd name="connsiteY3" fmla="*/ 5327877 h 532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6816" h="5327877">
                <a:moveTo>
                  <a:pt x="0" y="0"/>
                </a:moveTo>
                <a:lnTo>
                  <a:pt x="4446816" y="0"/>
                </a:lnTo>
                <a:lnTo>
                  <a:pt x="4446816" y="5327877"/>
                </a:lnTo>
                <a:lnTo>
                  <a:pt x="0" y="53278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B11F6D-1429-46B6-8920-C8FF9E82727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9944" y="0"/>
            <a:ext cx="8435524" cy="6858000"/>
          </a:xfrm>
          <a:custGeom>
            <a:avLst/>
            <a:gdLst>
              <a:gd name="connsiteX0" fmla="*/ 0 w 8435524"/>
              <a:gd name="connsiteY0" fmla="*/ 0 h 6858000"/>
              <a:gd name="connsiteX1" fmla="*/ 8435524 w 8435524"/>
              <a:gd name="connsiteY1" fmla="*/ 0 h 6858000"/>
              <a:gd name="connsiteX2" fmla="*/ 8435524 w 8435524"/>
              <a:gd name="connsiteY2" fmla="*/ 6858000 h 6858000"/>
              <a:gd name="connsiteX3" fmla="*/ 0 w 8435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5524" h="6858000">
                <a:moveTo>
                  <a:pt x="0" y="0"/>
                </a:moveTo>
                <a:lnTo>
                  <a:pt x="8435524" y="0"/>
                </a:lnTo>
                <a:lnTo>
                  <a:pt x="84355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993655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4477DF-4DEB-44CE-8500-182FD82D3D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0000" y="3526675"/>
            <a:ext cx="3077325" cy="2569325"/>
          </a:xfrm>
          <a:custGeom>
            <a:avLst/>
            <a:gdLst>
              <a:gd name="connsiteX0" fmla="*/ 0 w 2569324"/>
              <a:gd name="connsiteY0" fmla="*/ 0 h 2569325"/>
              <a:gd name="connsiteX1" fmla="*/ 2569324 w 2569324"/>
              <a:gd name="connsiteY1" fmla="*/ 0 h 2569325"/>
              <a:gd name="connsiteX2" fmla="*/ 2569324 w 2569324"/>
              <a:gd name="connsiteY2" fmla="*/ 2569325 h 2569325"/>
              <a:gd name="connsiteX3" fmla="*/ 0 w 2569324"/>
              <a:gd name="connsiteY3" fmla="*/ 2569325 h 25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324" h="2569325">
                <a:moveTo>
                  <a:pt x="0" y="0"/>
                </a:moveTo>
                <a:lnTo>
                  <a:pt x="2569324" y="0"/>
                </a:lnTo>
                <a:lnTo>
                  <a:pt x="2569324" y="2569325"/>
                </a:lnTo>
                <a:lnTo>
                  <a:pt x="0" y="2569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628262-D021-47A7-9C2F-67DB53B5DC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80001" y="766539"/>
            <a:ext cx="3077324" cy="2569325"/>
          </a:xfrm>
          <a:custGeom>
            <a:avLst/>
            <a:gdLst>
              <a:gd name="connsiteX0" fmla="*/ 0 w 2569324"/>
              <a:gd name="connsiteY0" fmla="*/ 0 h 2569325"/>
              <a:gd name="connsiteX1" fmla="*/ 2569324 w 2569324"/>
              <a:gd name="connsiteY1" fmla="*/ 0 h 2569325"/>
              <a:gd name="connsiteX2" fmla="*/ 2569324 w 2569324"/>
              <a:gd name="connsiteY2" fmla="*/ 2569325 h 2569325"/>
              <a:gd name="connsiteX3" fmla="*/ 0 w 2569324"/>
              <a:gd name="connsiteY3" fmla="*/ 2569325 h 25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324" h="2569325">
                <a:moveTo>
                  <a:pt x="0" y="0"/>
                </a:moveTo>
                <a:lnTo>
                  <a:pt x="2569324" y="0"/>
                </a:lnTo>
                <a:lnTo>
                  <a:pt x="2569324" y="2569325"/>
                </a:lnTo>
                <a:lnTo>
                  <a:pt x="0" y="2569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610496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76F0010-4BB1-4BEC-8940-E934F50513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22413" y="1933220"/>
            <a:ext cx="5093162" cy="3188772"/>
          </a:xfrm>
          <a:custGeom>
            <a:avLst/>
            <a:gdLst>
              <a:gd name="connsiteX0" fmla="*/ 0 w 5093162"/>
              <a:gd name="connsiteY0" fmla="*/ 0 h 3188772"/>
              <a:gd name="connsiteX1" fmla="*/ 5093162 w 5093162"/>
              <a:gd name="connsiteY1" fmla="*/ 0 h 3188772"/>
              <a:gd name="connsiteX2" fmla="*/ 5093162 w 5093162"/>
              <a:gd name="connsiteY2" fmla="*/ 3188772 h 3188772"/>
              <a:gd name="connsiteX3" fmla="*/ 0 w 5093162"/>
              <a:gd name="connsiteY3" fmla="*/ 3188772 h 318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162" h="3188772">
                <a:moveTo>
                  <a:pt x="0" y="0"/>
                </a:moveTo>
                <a:lnTo>
                  <a:pt x="5093162" y="0"/>
                </a:lnTo>
                <a:lnTo>
                  <a:pt x="5093162" y="3188772"/>
                </a:lnTo>
                <a:lnTo>
                  <a:pt x="0" y="3188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094223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25ED76-0789-4006-ADB1-5EB084D486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36837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779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8E9141-5821-41E9-B1D4-BB1297D8A1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63882" y="2358733"/>
            <a:ext cx="3257718" cy="2619668"/>
          </a:xfrm>
          <a:custGeom>
            <a:avLst/>
            <a:gdLst>
              <a:gd name="connsiteX0" fmla="*/ 0 w 3257718"/>
              <a:gd name="connsiteY0" fmla="*/ 0 h 3732729"/>
              <a:gd name="connsiteX1" fmla="*/ 3257718 w 3257718"/>
              <a:gd name="connsiteY1" fmla="*/ 0 h 3732729"/>
              <a:gd name="connsiteX2" fmla="*/ 3257718 w 3257718"/>
              <a:gd name="connsiteY2" fmla="*/ 3732729 h 3732729"/>
              <a:gd name="connsiteX3" fmla="*/ 0 w 3257718"/>
              <a:gd name="connsiteY3" fmla="*/ 3732729 h 373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718" h="3732729">
                <a:moveTo>
                  <a:pt x="0" y="0"/>
                </a:moveTo>
                <a:lnTo>
                  <a:pt x="3257718" y="0"/>
                </a:lnTo>
                <a:lnTo>
                  <a:pt x="3257718" y="3732729"/>
                </a:lnTo>
                <a:lnTo>
                  <a:pt x="0" y="37327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C513A1-8806-4B30-9A2C-755F4563F6D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67748" y="2358733"/>
            <a:ext cx="3257718" cy="2619668"/>
          </a:xfrm>
          <a:custGeom>
            <a:avLst/>
            <a:gdLst>
              <a:gd name="connsiteX0" fmla="*/ 0 w 3257718"/>
              <a:gd name="connsiteY0" fmla="*/ 0 h 3732729"/>
              <a:gd name="connsiteX1" fmla="*/ 3257718 w 3257718"/>
              <a:gd name="connsiteY1" fmla="*/ 0 h 3732729"/>
              <a:gd name="connsiteX2" fmla="*/ 3257718 w 3257718"/>
              <a:gd name="connsiteY2" fmla="*/ 3732729 h 3732729"/>
              <a:gd name="connsiteX3" fmla="*/ 0 w 3257718"/>
              <a:gd name="connsiteY3" fmla="*/ 3732729 h 373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718" h="3732729">
                <a:moveTo>
                  <a:pt x="0" y="0"/>
                </a:moveTo>
                <a:lnTo>
                  <a:pt x="3257718" y="0"/>
                </a:lnTo>
                <a:lnTo>
                  <a:pt x="3257718" y="3732729"/>
                </a:lnTo>
                <a:lnTo>
                  <a:pt x="0" y="37327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76B5DB-5F57-4E16-BDA3-2EE2A9D5B33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6534" y="2358733"/>
            <a:ext cx="3257718" cy="2619668"/>
          </a:xfrm>
          <a:custGeom>
            <a:avLst/>
            <a:gdLst>
              <a:gd name="connsiteX0" fmla="*/ 0 w 3257718"/>
              <a:gd name="connsiteY0" fmla="*/ 0 h 3732729"/>
              <a:gd name="connsiteX1" fmla="*/ 3257718 w 3257718"/>
              <a:gd name="connsiteY1" fmla="*/ 0 h 3732729"/>
              <a:gd name="connsiteX2" fmla="*/ 3257718 w 3257718"/>
              <a:gd name="connsiteY2" fmla="*/ 3732729 h 3732729"/>
              <a:gd name="connsiteX3" fmla="*/ 0 w 3257718"/>
              <a:gd name="connsiteY3" fmla="*/ 3732729 h 373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718" h="3732729">
                <a:moveTo>
                  <a:pt x="0" y="0"/>
                </a:moveTo>
                <a:lnTo>
                  <a:pt x="3257718" y="0"/>
                </a:lnTo>
                <a:lnTo>
                  <a:pt x="3257718" y="3732729"/>
                </a:lnTo>
                <a:lnTo>
                  <a:pt x="0" y="37327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609755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99294-DDA6-46B9-867A-E4AC200EB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5700" y="1533073"/>
            <a:ext cx="3680600" cy="3791854"/>
          </a:xfrm>
          <a:custGeom>
            <a:avLst/>
            <a:gdLst>
              <a:gd name="connsiteX0" fmla="*/ 0 w 3680600"/>
              <a:gd name="connsiteY0" fmla="*/ 0 h 4116996"/>
              <a:gd name="connsiteX1" fmla="*/ 3680600 w 3680600"/>
              <a:gd name="connsiteY1" fmla="*/ 0 h 4116996"/>
              <a:gd name="connsiteX2" fmla="*/ 3680600 w 3680600"/>
              <a:gd name="connsiteY2" fmla="*/ 4116996 h 4116996"/>
              <a:gd name="connsiteX3" fmla="*/ 0 w 3680600"/>
              <a:gd name="connsiteY3" fmla="*/ 4116996 h 411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600" h="4116996">
                <a:moveTo>
                  <a:pt x="0" y="0"/>
                </a:moveTo>
                <a:lnTo>
                  <a:pt x="3680600" y="0"/>
                </a:lnTo>
                <a:lnTo>
                  <a:pt x="3680600" y="4116996"/>
                </a:lnTo>
                <a:lnTo>
                  <a:pt x="0" y="4116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681529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CFE6B8-F4D1-475F-9673-8CAEE868F5B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7108113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5A69D4-C230-4B41-8247-D2EAC0E55D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255" y="1314455"/>
            <a:ext cx="5996211" cy="4229091"/>
          </a:xfrm>
          <a:custGeom>
            <a:avLst/>
            <a:gdLst>
              <a:gd name="connsiteX0" fmla="*/ 0 w 5996211"/>
              <a:gd name="connsiteY0" fmla="*/ 0 h 4229091"/>
              <a:gd name="connsiteX1" fmla="*/ 5996211 w 5996211"/>
              <a:gd name="connsiteY1" fmla="*/ 0 h 4229091"/>
              <a:gd name="connsiteX2" fmla="*/ 5996211 w 5996211"/>
              <a:gd name="connsiteY2" fmla="*/ 4229091 h 4229091"/>
              <a:gd name="connsiteX3" fmla="*/ 0 w 5996211"/>
              <a:gd name="connsiteY3" fmla="*/ 4229091 h 422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6211" h="4229091">
                <a:moveTo>
                  <a:pt x="0" y="0"/>
                </a:moveTo>
                <a:lnTo>
                  <a:pt x="5996211" y="0"/>
                </a:lnTo>
                <a:lnTo>
                  <a:pt x="5996211" y="4229091"/>
                </a:lnTo>
                <a:lnTo>
                  <a:pt x="0" y="42290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754692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EDCA47-30D4-4336-AC40-7EED46915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63509" y="857250"/>
            <a:ext cx="2514600" cy="2486818"/>
          </a:xfrm>
          <a:custGeom>
            <a:avLst/>
            <a:gdLst>
              <a:gd name="connsiteX0" fmla="*/ 0 w 2514600"/>
              <a:gd name="connsiteY0" fmla="*/ 0 h 2486818"/>
              <a:gd name="connsiteX1" fmla="*/ 2514600 w 2514600"/>
              <a:gd name="connsiteY1" fmla="*/ 0 h 2486818"/>
              <a:gd name="connsiteX2" fmla="*/ 2514600 w 2514600"/>
              <a:gd name="connsiteY2" fmla="*/ 2486818 h 2486818"/>
              <a:gd name="connsiteX3" fmla="*/ 0 w 2514600"/>
              <a:gd name="connsiteY3" fmla="*/ 2486818 h 248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486818">
                <a:moveTo>
                  <a:pt x="0" y="0"/>
                </a:moveTo>
                <a:lnTo>
                  <a:pt x="2514600" y="0"/>
                </a:lnTo>
                <a:lnTo>
                  <a:pt x="2514600" y="2486818"/>
                </a:lnTo>
                <a:lnTo>
                  <a:pt x="0" y="24868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8FC817-2202-4F37-A175-B70B767B00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2697" y="857250"/>
            <a:ext cx="2514600" cy="1638300"/>
          </a:xfrm>
          <a:custGeom>
            <a:avLst/>
            <a:gdLst>
              <a:gd name="connsiteX0" fmla="*/ 0 w 2514600"/>
              <a:gd name="connsiteY0" fmla="*/ 0 h 1638300"/>
              <a:gd name="connsiteX1" fmla="*/ 2514600 w 2514600"/>
              <a:gd name="connsiteY1" fmla="*/ 0 h 1638300"/>
              <a:gd name="connsiteX2" fmla="*/ 2514600 w 2514600"/>
              <a:gd name="connsiteY2" fmla="*/ 1638300 h 1638300"/>
              <a:gd name="connsiteX3" fmla="*/ 0 w 2514600"/>
              <a:gd name="connsiteY3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1638300">
                <a:moveTo>
                  <a:pt x="0" y="0"/>
                </a:moveTo>
                <a:lnTo>
                  <a:pt x="2514600" y="0"/>
                </a:lnTo>
                <a:lnTo>
                  <a:pt x="2514600" y="1638300"/>
                </a:lnTo>
                <a:lnTo>
                  <a:pt x="0" y="1638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CEB27B-1E57-4D7E-BE29-54AD6AD797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63509" y="3513932"/>
            <a:ext cx="2514600" cy="2486818"/>
          </a:xfrm>
          <a:custGeom>
            <a:avLst/>
            <a:gdLst>
              <a:gd name="connsiteX0" fmla="*/ 0 w 2514600"/>
              <a:gd name="connsiteY0" fmla="*/ 0 h 2486818"/>
              <a:gd name="connsiteX1" fmla="*/ 2514600 w 2514600"/>
              <a:gd name="connsiteY1" fmla="*/ 0 h 2486818"/>
              <a:gd name="connsiteX2" fmla="*/ 2514600 w 2514600"/>
              <a:gd name="connsiteY2" fmla="*/ 2486818 h 2486818"/>
              <a:gd name="connsiteX3" fmla="*/ 0 w 2514600"/>
              <a:gd name="connsiteY3" fmla="*/ 2486818 h 248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486818">
                <a:moveTo>
                  <a:pt x="0" y="0"/>
                </a:moveTo>
                <a:lnTo>
                  <a:pt x="2514600" y="0"/>
                </a:lnTo>
                <a:lnTo>
                  <a:pt x="2514600" y="2486818"/>
                </a:lnTo>
                <a:lnTo>
                  <a:pt x="0" y="24868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10B6DA-42C4-46E7-9501-0728B827DF4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97" y="2667000"/>
            <a:ext cx="2514600" cy="3333750"/>
          </a:xfrm>
          <a:custGeom>
            <a:avLst/>
            <a:gdLst>
              <a:gd name="connsiteX0" fmla="*/ 0 w 2514600"/>
              <a:gd name="connsiteY0" fmla="*/ 0 h 3333750"/>
              <a:gd name="connsiteX1" fmla="*/ 2514600 w 2514600"/>
              <a:gd name="connsiteY1" fmla="*/ 0 h 3333750"/>
              <a:gd name="connsiteX2" fmla="*/ 2514600 w 2514600"/>
              <a:gd name="connsiteY2" fmla="*/ 3333750 h 3333750"/>
              <a:gd name="connsiteX3" fmla="*/ 0 w 2514600"/>
              <a:gd name="connsiteY3" fmla="*/ 333375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333750">
                <a:moveTo>
                  <a:pt x="0" y="0"/>
                </a:moveTo>
                <a:lnTo>
                  <a:pt x="2514600" y="0"/>
                </a:lnTo>
                <a:lnTo>
                  <a:pt x="2514600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82182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60F19A-1564-40C0-8B6E-844B877E14B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542966" y="2231375"/>
            <a:ext cx="2914650" cy="2061029"/>
          </a:xfrm>
          <a:custGeom>
            <a:avLst/>
            <a:gdLst>
              <a:gd name="connsiteX0" fmla="*/ 0 w 2914650"/>
              <a:gd name="connsiteY0" fmla="*/ 0 h 2061029"/>
              <a:gd name="connsiteX1" fmla="*/ 2914650 w 2914650"/>
              <a:gd name="connsiteY1" fmla="*/ 0 h 2061029"/>
              <a:gd name="connsiteX2" fmla="*/ 2914650 w 2914650"/>
              <a:gd name="connsiteY2" fmla="*/ 2061029 h 2061029"/>
              <a:gd name="connsiteX3" fmla="*/ 0 w 2914650"/>
              <a:gd name="connsiteY3" fmla="*/ 2061029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2061029">
                <a:moveTo>
                  <a:pt x="0" y="0"/>
                </a:moveTo>
                <a:lnTo>
                  <a:pt x="2914650" y="0"/>
                </a:lnTo>
                <a:lnTo>
                  <a:pt x="2914650" y="2061029"/>
                </a:lnTo>
                <a:lnTo>
                  <a:pt x="0" y="20610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F1469C9-5593-4163-870E-968F629638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27866" y="2231375"/>
            <a:ext cx="2914650" cy="2061029"/>
          </a:xfrm>
          <a:custGeom>
            <a:avLst/>
            <a:gdLst>
              <a:gd name="connsiteX0" fmla="*/ 0 w 2914650"/>
              <a:gd name="connsiteY0" fmla="*/ 0 h 2061029"/>
              <a:gd name="connsiteX1" fmla="*/ 2914650 w 2914650"/>
              <a:gd name="connsiteY1" fmla="*/ 0 h 2061029"/>
              <a:gd name="connsiteX2" fmla="*/ 2914650 w 2914650"/>
              <a:gd name="connsiteY2" fmla="*/ 2061029 h 2061029"/>
              <a:gd name="connsiteX3" fmla="*/ 0 w 2914650"/>
              <a:gd name="connsiteY3" fmla="*/ 2061029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2061029">
                <a:moveTo>
                  <a:pt x="0" y="0"/>
                </a:moveTo>
                <a:lnTo>
                  <a:pt x="2914650" y="0"/>
                </a:lnTo>
                <a:lnTo>
                  <a:pt x="2914650" y="2061029"/>
                </a:lnTo>
                <a:lnTo>
                  <a:pt x="0" y="20610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870CBE6-AB98-4F48-A283-B0D3323594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35416" y="2231375"/>
            <a:ext cx="2914650" cy="2061029"/>
          </a:xfrm>
          <a:custGeom>
            <a:avLst/>
            <a:gdLst>
              <a:gd name="connsiteX0" fmla="*/ 0 w 2914650"/>
              <a:gd name="connsiteY0" fmla="*/ 0 h 2061029"/>
              <a:gd name="connsiteX1" fmla="*/ 2914650 w 2914650"/>
              <a:gd name="connsiteY1" fmla="*/ 0 h 2061029"/>
              <a:gd name="connsiteX2" fmla="*/ 2914650 w 2914650"/>
              <a:gd name="connsiteY2" fmla="*/ 2061029 h 2061029"/>
              <a:gd name="connsiteX3" fmla="*/ 0 w 2914650"/>
              <a:gd name="connsiteY3" fmla="*/ 2061029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2061029">
                <a:moveTo>
                  <a:pt x="0" y="0"/>
                </a:moveTo>
                <a:lnTo>
                  <a:pt x="2914650" y="0"/>
                </a:lnTo>
                <a:lnTo>
                  <a:pt x="2914650" y="2061029"/>
                </a:lnTo>
                <a:lnTo>
                  <a:pt x="0" y="20610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016135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BBDB3F-0CC8-452C-A5CA-5D48DC0194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330692" y="1657351"/>
            <a:ext cx="3765308" cy="3682587"/>
          </a:xfrm>
          <a:custGeom>
            <a:avLst/>
            <a:gdLst>
              <a:gd name="connsiteX0" fmla="*/ 0 w 3765308"/>
              <a:gd name="connsiteY0" fmla="*/ 0 h 3682587"/>
              <a:gd name="connsiteX1" fmla="*/ 3765308 w 3765308"/>
              <a:gd name="connsiteY1" fmla="*/ 0 h 3682587"/>
              <a:gd name="connsiteX2" fmla="*/ 3765308 w 3765308"/>
              <a:gd name="connsiteY2" fmla="*/ 3682587 h 3682587"/>
              <a:gd name="connsiteX3" fmla="*/ 0 w 3765308"/>
              <a:gd name="connsiteY3" fmla="*/ 3682587 h 36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5308" h="3682587">
                <a:moveTo>
                  <a:pt x="0" y="0"/>
                </a:moveTo>
                <a:lnTo>
                  <a:pt x="3765308" y="0"/>
                </a:lnTo>
                <a:lnTo>
                  <a:pt x="3765308" y="3682587"/>
                </a:lnTo>
                <a:lnTo>
                  <a:pt x="0" y="36825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019784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448F2B-8C90-4680-B394-661CFD1FE4D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7700" y="766538"/>
            <a:ext cx="6967764" cy="2662463"/>
          </a:xfrm>
          <a:custGeom>
            <a:avLst/>
            <a:gdLst>
              <a:gd name="connsiteX0" fmla="*/ 0 w 6967764"/>
              <a:gd name="connsiteY0" fmla="*/ 0 h 2662463"/>
              <a:gd name="connsiteX1" fmla="*/ 6967764 w 6967764"/>
              <a:gd name="connsiteY1" fmla="*/ 0 h 2662463"/>
              <a:gd name="connsiteX2" fmla="*/ 6967764 w 6967764"/>
              <a:gd name="connsiteY2" fmla="*/ 2662463 h 2662463"/>
              <a:gd name="connsiteX3" fmla="*/ 0 w 6967764"/>
              <a:gd name="connsiteY3" fmla="*/ 2662463 h 266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64" h="2662463">
                <a:moveTo>
                  <a:pt x="0" y="0"/>
                </a:moveTo>
                <a:lnTo>
                  <a:pt x="6967764" y="0"/>
                </a:lnTo>
                <a:lnTo>
                  <a:pt x="6967764" y="2662463"/>
                </a:lnTo>
                <a:lnTo>
                  <a:pt x="0" y="26624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6029454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DFEBA4-12AC-4BFF-B8D3-2F23C0205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07543" y="766535"/>
            <a:ext cx="7317921" cy="5324930"/>
          </a:xfrm>
          <a:custGeom>
            <a:avLst/>
            <a:gdLst>
              <a:gd name="connsiteX0" fmla="*/ 0 w 7317921"/>
              <a:gd name="connsiteY0" fmla="*/ 0 h 5324930"/>
              <a:gd name="connsiteX1" fmla="*/ 7317921 w 7317921"/>
              <a:gd name="connsiteY1" fmla="*/ 0 h 5324930"/>
              <a:gd name="connsiteX2" fmla="*/ 7317921 w 7317921"/>
              <a:gd name="connsiteY2" fmla="*/ 5324930 h 5324930"/>
              <a:gd name="connsiteX3" fmla="*/ 0 w 7317921"/>
              <a:gd name="connsiteY3" fmla="*/ 5324930 h 53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7921" h="5324930">
                <a:moveTo>
                  <a:pt x="0" y="0"/>
                </a:moveTo>
                <a:lnTo>
                  <a:pt x="7317921" y="0"/>
                </a:lnTo>
                <a:lnTo>
                  <a:pt x="7317921" y="5324930"/>
                </a:lnTo>
                <a:lnTo>
                  <a:pt x="0" y="53249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483057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DFEBA4-12AC-4BFF-B8D3-2F23C02055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10200" y="766535"/>
            <a:ext cx="6015264" cy="5324930"/>
          </a:xfrm>
          <a:custGeom>
            <a:avLst/>
            <a:gdLst>
              <a:gd name="connsiteX0" fmla="*/ 0 w 7317921"/>
              <a:gd name="connsiteY0" fmla="*/ 0 h 5324930"/>
              <a:gd name="connsiteX1" fmla="*/ 7317921 w 7317921"/>
              <a:gd name="connsiteY1" fmla="*/ 0 h 5324930"/>
              <a:gd name="connsiteX2" fmla="*/ 7317921 w 7317921"/>
              <a:gd name="connsiteY2" fmla="*/ 5324930 h 5324930"/>
              <a:gd name="connsiteX3" fmla="*/ 0 w 7317921"/>
              <a:gd name="connsiteY3" fmla="*/ 5324930 h 53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7921" h="5324930">
                <a:moveTo>
                  <a:pt x="0" y="0"/>
                </a:moveTo>
                <a:lnTo>
                  <a:pt x="7317921" y="0"/>
                </a:lnTo>
                <a:lnTo>
                  <a:pt x="7317921" y="5324930"/>
                </a:lnTo>
                <a:lnTo>
                  <a:pt x="0" y="53249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966347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25ED76-0789-4006-ADB1-5EB084D486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84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25ED76-0789-4006-ADB1-5EB084D486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3699" y="393700"/>
            <a:ext cx="11404601" cy="6070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712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163023-2D41-4855-AFBC-A3397FD61C9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" y="876300"/>
            <a:ext cx="5429250" cy="5105400"/>
          </a:xfrm>
          <a:custGeom>
            <a:avLst/>
            <a:gdLst>
              <a:gd name="connsiteX0" fmla="*/ 0 w 5429250"/>
              <a:gd name="connsiteY0" fmla="*/ 0 h 5105400"/>
              <a:gd name="connsiteX1" fmla="*/ 5429250 w 5429250"/>
              <a:gd name="connsiteY1" fmla="*/ 0 h 5105400"/>
              <a:gd name="connsiteX2" fmla="*/ 5429250 w 5429250"/>
              <a:gd name="connsiteY2" fmla="*/ 5105400 h 5105400"/>
              <a:gd name="connsiteX3" fmla="*/ 0 w 542925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0" h="5105400">
                <a:moveTo>
                  <a:pt x="0" y="0"/>
                </a:moveTo>
                <a:lnTo>
                  <a:pt x="5429250" y="0"/>
                </a:lnTo>
                <a:lnTo>
                  <a:pt x="542925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507037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756357-5DA0-429E-9DFA-5CF7682430E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18547" y="876300"/>
            <a:ext cx="5494298" cy="5105400"/>
          </a:xfrm>
          <a:custGeom>
            <a:avLst/>
            <a:gdLst>
              <a:gd name="connsiteX0" fmla="*/ 0 w 5494298"/>
              <a:gd name="connsiteY0" fmla="*/ 0 h 5105400"/>
              <a:gd name="connsiteX1" fmla="*/ 5494298 w 5494298"/>
              <a:gd name="connsiteY1" fmla="*/ 0 h 5105400"/>
              <a:gd name="connsiteX2" fmla="*/ 5494298 w 5494298"/>
              <a:gd name="connsiteY2" fmla="*/ 5105400 h 5105400"/>
              <a:gd name="connsiteX3" fmla="*/ 0 w 5494298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4298" h="5105400">
                <a:moveTo>
                  <a:pt x="0" y="0"/>
                </a:moveTo>
                <a:lnTo>
                  <a:pt x="5494298" y="0"/>
                </a:lnTo>
                <a:lnTo>
                  <a:pt x="5494298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47605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E89EE11-A4E9-4830-8F64-2A21F89D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857889-3024-458C-8942-34ADA500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975294A-7C28-4EFA-AEC8-B8166A2C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E2F6-2C58-4DB7-8355-8D5747350D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39CB66D-1999-4E23-AF0B-2B5D7978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D645F0-4C61-4597-B1A9-519BA2C0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E03D-A452-4D93-8A1E-1897DF14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4057" r:id="rId2"/>
    <p:sldLayoutId id="2147484056" r:id="rId3"/>
    <p:sldLayoutId id="2147484055" r:id="rId4"/>
    <p:sldLayoutId id="2147484069" r:id="rId5"/>
    <p:sldLayoutId id="2147484054" r:id="rId6"/>
    <p:sldLayoutId id="2147484065" r:id="rId7"/>
    <p:sldLayoutId id="2147484064" r:id="rId8"/>
    <p:sldLayoutId id="2147484067" r:id="rId9"/>
    <p:sldLayoutId id="2147484060" r:id="rId10"/>
    <p:sldLayoutId id="2147484058" r:id="rId11"/>
    <p:sldLayoutId id="2147484051" r:id="rId12"/>
    <p:sldLayoutId id="2147484052" r:id="rId13"/>
    <p:sldLayoutId id="2147484053" r:id="rId14"/>
    <p:sldLayoutId id="2147484059" r:id="rId15"/>
    <p:sldLayoutId id="2147484050" r:id="rId16"/>
    <p:sldLayoutId id="2147484049" r:id="rId17"/>
    <p:sldLayoutId id="2147484048" r:id="rId18"/>
    <p:sldLayoutId id="2147484047" r:id="rId19"/>
    <p:sldLayoutId id="2147484046" r:id="rId20"/>
    <p:sldLayoutId id="2147484045" r:id="rId21"/>
    <p:sldLayoutId id="2147484068" r:id="rId22"/>
    <p:sldLayoutId id="2147484066" r:id="rId23"/>
    <p:sldLayoutId id="2147484044" r:id="rId24"/>
    <p:sldLayoutId id="2147484043" r:id="rId25"/>
    <p:sldLayoutId id="2147484042" r:id="rId26"/>
    <p:sldLayoutId id="2147484041" r:id="rId27"/>
    <p:sldLayoutId id="2147484040" r:id="rId28"/>
    <p:sldLayoutId id="2147484039" r:id="rId29"/>
    <p:sldLayoutId id="2147484038" r:id="rId30"/>
    <p:sldLayoutId id="2147484061" r:id="rId31"/>
    <p:sldLayoutId id="2147484062" r:id="rId32"/>
    <p:sldLayoutId id="2147484063" r:id="rId33"/>
    <p:sldLayoutId id="2147484037" r:id="rId34"/>
    <p:sldLayoutId id="2147484036" r:id="rId35"/>
    <p:sldLayoutId id="2147484035" r:id="rId36"/>
    <p:sldLayoutId id="2147484034" r:id="rId37"/>
    <p:sldLayoutId id="2147484033" r:id="rId38"/>
    <p:sldLayoutId id="2147484032" r:id="rId39"/>
    <p:sldLayoutId id="2147484031" r:id="rId40"/>
    <p:sldLayoutId id="2147484030" r:id="rId41"/>
    <p:sldLayoutId id="2147484029" r:id="rId42"/>
    <p:sldLayoutId id="2147484028" r:id="rId43"/>
    <p:sldLayoutId id="2147484027" r:id="rId44"/>
    <p:sldLayoutId id="2147484026" r:id="rId45"/>
    <p:sldLayoutId id="2147484025" r:id="rId46"/>
    <p:sldLayoutId id="2147484024" r:id="rId47"/>
    <p:sldLayoutId id="2147484023" r:id="rId48"/>
    <p:sldLayoutId id="2147484022" r:id="rId49"/>
    <p:sldLayoutId id="2147484021" r:id="rId50"/>
    <p:sldLayoutId id="2147484020" r:id="rId51"/>
    <p:sldLayoutId id="2147484019" r:id="rId52"/>
    <p:sldLayoutId id="2147484018" r:id="rId53"/>
    <p:sldLayoutId id="2147484017" r:id="rId54"/>
    <p:sldLayoutId id="2147484016" r:id="rId55"/>
    <p:sldLayoutId id="2147484014" r:id="rId56"/>
    <p:sldLayoutId id="2147484013" r:id="rId57"/>
    <p:sldLayoutId id="2147484015" r:id="rId58"/>
    <p:sldLayoutId id="2147484012" r:id="rId59"/>
    <p:sldLayoutId id="2147484011" r:id="rId60"/>
    <p:sldLayoutId id="2147484010" r:id="rId61"/>
    <p:sldLayoutId id="2147484009" r:id="rId62"/>
    <p:sldLayoutId id="2147484008" r:id="rId63"/>
    <p:sldLayoutId id="2147484007" r:id="rId64"/>
    <p:sldLayoutId id="2147484006" r:id="rId65"/>
    <p:sldLayoutId id="2147484005" r:id="rId66"/>
    <p:sldLayoutId id="2147484004" r:id="rId67"/>
    <p:sldLayoutId id="2147484003" r:id="rId68"/>
    <p:sldLayoutId id="2147484002" r:id="rId69"/>
    <p:sldLayoutId id="2147484000" r:id="rId70"/>
    <p:sldLayoutId id="2147483999" r:id="rId71"/>
    <p:sldLayoutId id="2147483996" r:id="rId72"/>
    <p:sldLayoutId id="2147483995" r:id="rId73"/>
    <p:sldLayoutId id="2147483997" r:id="rId74"/>
    <p:sldLayoutId id="2147483948" r:id="rId75"/>
    <p:sldLayoutId id="2147483947" r:id="rId7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>
              <a:lumMod val="85000"/>
              <a:lumOff val="15000"/>
            </a:schemeClr>
          </a:solidFill>
          <a:latin typeface="Montserrat 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Montserrat 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Montserrat 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Montserrat 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Montserrat 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Montserrat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BD03E4-7565-417D-825C-C85FB895DF65}"/>
              </a:ext>
            </a:extLst>
          </p:cNvPr>
          <p:cNvSpPr/>
          <p:nvPr/>
        </p:nvSpPr>
        <p:spPr>
          <a:xfrm>
            <a:off x="1" y="0"/>
            <a:ext cx="956534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93DEA-A0A1-4575-8B60-FC9443A9619C}"/>
              </a:ext>
            </a:extLst>
          </p:cNvPr>
          <p:cNvSpPr txBox="1"/>
          <p:nvPr/>
        </p:nvSpPr>
        <p:spPr>
          <a:xfrm>
            <a:off x="806823" y="2151727"/>
            <a:ext cx="7512423" cy="193899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B</a:t>
            </a:r>
            <a:r>
              <a:rPr lang="en-US" altLang="zh-TW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uild</a:t>
            </a:r>
            <a:r>
              <a:rPr lang="zh-TW" altLang="en-US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 </a:t>
            </a:r>
            <a:r>
              <a:rPr lang="en-US" altLang="zh-TW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an </a:t>
            </a:r>
            <a:r>
              <a:rPr lang="en-US" altLang="zh-TW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ADE Canvas" panose="02000503000000020004" pitchFamily="50" charset="0"/>
              </a:rPr>
              <a:t>E</a:t>
            </a:r>
            <a:r>
              <a:rPr lang="en-US" altLang="zh-TW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nglish-based </a:t>
            </a:r>
            <a:r>
              <a:rPr lang="en-US" altLang="zh-TW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ADE Canvas" panose="02000503000000020004" pitchFamily="50" charset="0"/>
              </a:rPr>
              <a:t>R</a:t>
            </a:r>
            <a:r>
              <a:rPr lang="en-US" altLang="zh-TW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epresentative </a:t>
            </a:r>
            <a:r>
              <a:rPr lang="en-US" altLang="zh-TW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ADE Canvas" panose="02000503000000020004" pitchFamily="50" charset="0"/>
              </a:rPr>
              <a:t>T</a:t>
            </a:r>
            <a:r>
              <a:rPr lang="en-US" altLang="zh-TW" sz="6000" b="1" dirty="0">
                <a:solidFill>
                  <a:srgbClr val="C3AC9D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ool</a:t>
            </a:r>
            <a:endParaRPr lang="en-US" sz="6000" b="1" dirty="0">
              <a:solidFill>
                <a:srgbClr val="C3AC9D"/>
              </a:solidFill>
              <a:latin typeface="MADE Canvas" panose="02000503000000020004" pitchFamily="50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CB2B2-5CE7-4D02-90CC-4224B0FF452E}"/>
              </a:ext>
            </a:extLst>
          </p:cNvPr>
          <p:cNvSpPr txBox="1"/>
          <p:nvPr/>
        </p:nvSpPr>
        <p:spPr>
          <a:xfrm>
            <a:off x="1496197" y="4100029"/>
            <a:ext cx="6040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自然語言模型</a:t>
            </a:r>
            <a:r>
              <a:rPr lang="en-US" altLang="zh-TW" sz="26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(</a:t>
            </a:r>
            <a:r>
              <a:rPr lang="en-US" altLang="zh-TW" sz="2600" b="1" spc="500" dirty="0">
                <a:solidFill>
                  <a:schemeClr val="tx2">
                    <a:lumMod val="20000"/>
                    <a:lumOff val="80000"/>
                  </a:schemeClr>
                </a:solidFill>
                <a:latin typeface="MADE Canvas" panose="02000503000000020004" pitchFamily="50" charset="0"/>
              </a:rPr>
              <a:t>BERT</a:t>
            </a:r>
            <a:r>
              <a:rPr lang="en-US" altLang="zh-TW" sz="26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)</a:t>
            </a:r>
            <a:r>
              <a:rPr lang="zh-TW" altLang="en-US" sz="26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視覺化工具</a:t>
            </a:r>
            <a:endParaRPr lang="en-US" sz="2600" b="1" spc="500" dirty="0">
              <a:solidFill>
                <a:srgbClr val="C3AC9D"/>
              </a:solidFill>
              <a:latin typeface="MADE Canvas" panose="020005030000000200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4E3BB-51CF-45DE-94F5-C095E08DA52F}"/>
              </a:ext>
            </a:extLst>
          </p:cNvPr>
          <p:cNvSpPr/>
          <p:nvPr/>
        </p:nvSpPr>
        <p:spPr>
          <a:xfrm>
            <a:off x="9565340" y="0"/>
            <a:ext cx="2626659" cy="6858000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3DA1DD-630B-479C-82E5-A1DA45D52032}"/>
              </a:ext>
            </a:extLst>
          </p:cNvPr>
          <p:cNvCxnSpPr/>
          <p:nvPr/>
        </p:nvCxnSpPr>
        <p:spPr>
          <a:xfrm>
            <a:off x="0" y="7048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5F3980F-255D-4353-BDF4-8FDC4B4FE472}"/>
              </a:ext>
            </a:extLst>
          </p:cNvPr>
          <p:cNvCxnSpPr/>
          <p:nvPr/>
        </p:nvCxnSpPr>
        <p:spPr>
          <a:xfrm>
            <a:off x="0" y="61531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8">
            <a:extLst>
              <a:ext uri="{FF2B5EF4-FFF2-40B4-BE49-F238E27FC236}">
                <a16:creationId xmlns:a16="http://schemas.microsoft.com/office/drawing/2014/main" id="{901D41DE-65F4-48F1-91AA-4B82945ECDB5}"/>
              </a:ext>
            </a:extLst>
          </p:cNvPr>
          <p:cNvSpPr txBox="1"/>
          <p:nvPr/>
        </p:nvSpPr>
        <p:spPr>
          <a:xfrm>
            <a:off x="2407136" y="5622929"/>
            <a:ext cx="475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40847041S</a:t>
            </a:r>
            <a:r>
              <a:rPr lang="zh-TW" altLang="en-US" sz="2400" b="1" spc="500" dirty="0">
                <a:solidFill>
                  <a:srgbClr val="C3AC9D"/>
                </a:solidFill>
                <a:latin typeface="MADE Canvas" panose="02000503000000020004" pitchFamily="50" charset="0"/>
              </a:rPr>
              <a:t>朱自宇</a:t>
            </a:r>
            <a:endParaRPr lang="en-US" sz="2400" b="1" spc="500" dirty="0">
              <a:solidFill>
                <a:srgbClr val="C3AC9D"/>
              </a:solidFill>
              <a:latin typeface="MADE Canvas" panose="02000503000000020004" pitchFamily="50" charset="0"/>
            </a:endParaRPr>
          </a:p>
        </p:txBody>
      </p:sp>
      <p:sp>
        <p:nvSpPr>
          <p:cNvPr id="10" name="TextBox 38">
            <a:extLst>
              <a:ext uri="{FF2B5EF4-FFF2-40B4-BE49-F238E27FC236}">
                <a16:creationId xmlns:a16="http://schemas.microsoft.com/office/drawing/2014/main" id="{7906405B-AF72-4503-90FE-5AB5C0C1B024}"/>
              </a:ext>
            </a:extLst>
          </p:cNvPr>
          <p:cNvSpPr txBox="1"/>
          <p:nvPr/>
        </p:nvSpPr>
        <p:spPr>
          <a:xfrm>
            <a:off x="9717661" y="5315656"/>
            <a:ext cx="257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MADE Canvas" panose="02000503000000020004" pitchFamily="50" charset="0"/>
              </a:rPr>
              <a:t>Professor</a:t>
            </a:r>
            <a:r>
              <a:rPr lang="zh-TW" altLang="en-US" sz="24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MADE Canvas" panose="02000503000000020004" pitchFamily="50" charset="0"/>
              </a:rPr>
              <a:t>：</a:t>
            </a:r>
            <a:endParaRPr lang="en-US" altLang="zh-TW" sz="2400" b="1" spc="500" dirty="0">
              <a:solidFill>
                <a:schemeClr val="tx1">
                  <a:lumMod val="85000"/>
                  <a:lumOff val="15000"/>
                </a:schemeClr>
              </a:solidFill>
              <a:latin typeface="MADE Canvas" panose="02000503000000020004" pitchFamily="50" charset="0"/>
            </a:endParaRPr>
          </a:p>
          <a:p>
            <a:r>
              <a:rPr lang="zh-TW" altLang="en-US" sz="24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MADE Canvas" panose="02000503000000020004" pitchFamily="50" charset="0"/>
              </a:rPr>
              <a:t>王科植教授</a:t>
            </a:r>
            <a:endParaRPr lang="en-US" sz="2400" b="1" spc="500" dirty="0">
              <a:solidFill>
                <a:schemeClr val="tx1">
                  <a:lumMod val="85000"/>
                  <a:lumOff val="15000"/>
                </a:schemeClr>
              </a:solidFill>
              <a:latin typeface="MADE Canvas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BD03E4-7565-417D-825C-C85FB895DF65}"/>
              </a:ext>
            </a:extLst>
          </p:cNvPr>
          <p:cNvSpPr/>
          <p:nvPr/>
        </p:nvSpPr>
        <p:spPr>
          <a:xfrm>
            <a:off x="0" y="0"/>
            <a:ext cx="9036368" cy="6858000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4E3BB-51CF-45DE-94F5-C095E08DA52F}"/>
              </a:ext>
            </a:extLst>
          </p:cNvPr>
          <p:cNvSpPr/>
          <p:nvPr/>
        </p:nvSpPr>
        <p:spPr>
          <a:xfrm>
            <a:off x="1543050" y="0"/>
            <a:ext cx="106489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93DEA-A0A1-4575-8B60-FC9443A9619C}"/>
              </a:ext>
            </a:extLst>
          </p:cNvPr>
          <p:cNvSpPr txBox="1"/>
          <p:nvPr/>
        </p:nvSpPr>
        <p:spPr>
          <a:xfrm>
            <a:off x="601665" y="901869"/>
            <a:ext cx="3338431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D3D40-0E6A-4578-AF9B-5946BABD3957}"/>
              </a:ext>
            </a:extLst>
          </p:cNvPr>
          <p:cNvCxnSpPr>
            <a:cxnSpLocks/>
          </p:cNvCxnSpPr>
          <p:nvPr/>
        </p:nvCxnSpPr>
        <p:spPr>
          <a:xfrm>
            <a:off x="0" y="704850"/>
            <a:ext cx="21426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D64A98-BD3B-49AA-BA51-9F16C277FAA0}"/>
              </a:ext>
            </a:extLst>
          </p:cNvPr>
          <p:cNvCxnSpPr/>
          <p:nvPr/>
        </p:nvCxnSpPr>
        <p:spPr>
          <a:xfrm>
            <a:off x="0" y="61531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FB62634-2B3C-4FD3-BB04-EC1959CD115C}"/>
              </a:ext>
            </a:extLst>
          </p:cNvPr>
          <p:cNvSpPr/>
          <p:nvPr/>
        </p:nvSpPr>
        <p:spPr>
          <a:xfrm>
            <a:off x="5275421" y="2563837"/>
            <a:ext cx="207790" cy="191831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EE2549-0F88-4141-9E5D-E8C81625F43A}"/>
              </a:ext>
            </a:extLst>
          </p:cNvPr>
          <p:cNvSpPr/>
          <p:nvPr/>
        </p:nvSpPr>
        <p:spPr>
          <a:xfrm>
            <a:off x="5275421" y="3965641"/>
            <a:ext cx="207790" cy="191831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7091E4-E307-4BE3-AECB-1461E4A08F27}"/>
              </a:ext>
            </a:extLst>
          </p:cNvPr>
          <p:cNvSpPr/>
          <p:nvPr/>
        </p:nvSpPr>
        <p:spPr>
          <a:xfrm>
            <a:off x="5275421" y="5368040"/>
            <a:ext cx="207790" cy="191831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980267-BCCB-4569-8B66-68EA3D2C28EA}"/>
              </a:ext>
            </a:extLst>
          </p:cNvPr>
          <p:cNvSpPr txBox="1"/>
          <p:nvPr/>
        </p:nvSpPr>
        <p:spPr>
          <a:xfrm>
            <a:off x="5521878" y="996105"/>
            <a:ext cx="217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3AC9D"/>
                </a:solidFill>
                <a:latin typeface="MADE Canvas" panose="02000503000000020004" pitchFamily="50" charset="0"/>
              </a:rPr>
              <a:t>What is BERT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A92DD3-336F-4CE5-B4D0-FC32D1093872}"/>
              </a:ext>
            </a:extLst>
          </p:cNvPr>
          <p:cNvSpPr/>
          <p:nvPr/>
        </p:nvSpPr>
        <p:spPr>
          <a:xfrm>
            <a:off x="5275421" y="1161800"/>
            <a:ext cx="207790" cy="191831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5">
            <a:extLst>
              <a:ext uri="{FF2B5EF4-FFF2-40B4-BE49-F238E27FC236}">
                <a16:creationId xmlns:a16="http://schemas.microsoft.com/office/drawing/2014/main" id="{8B7A0731-6236-4F03-95DE-90DC4211CF16}"/>
              </a:ext>
            </a:extLst>
          </p:cNvPr>
          <p:cNvSpPr txBox="1"/>
          <p:nvPr/>
        </p:nvSpPr>
        <p:spPr>
          <a:xfrm>
            <a:off x="5533900" y="2398143"/>
            <a:ext cx="291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3AC9D"/>
                </a:solidFill>
                <a:latin typeface="MADE Canvas" panose="02000503000000020004" pitchFamily="50" charset="0"/>
              </a:rPr>
              <a:t>Visualization</a:t>
            </a:r>
          </a:p>
        </p:txBody>
      </p:sp>
      <p:sp>
        <p:nvSpPr>
          <p:cNvPr id="117" name="TextBox 85">
            <a:extLst>
              <a:ext uri="{FF2B5EF4-FFF2-40B4-BE49-F238E27FC236}">
                <a16:creationId xmlns:a16="http://schemas.microsoft.com/office/drawing/2014/main" id="{DDB503AD-CF19-456B-99C3-72FB8738F884}"/>
              </a:ext>
            </a:extLst>
          </p:cNvPr>
          <p:cNvSpPr txBox="1"/>
          <p:nvPr/>
        </p:nvSpPr>
        <p:spPr>
          <a:xfrm>
            <a:off x="5533900" y="5202219"/>
            <a:ext cx="436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3AC9D"/>
                </a:solidFill>
                <a:latin typeface="MADE Canvas" panose="02000503000000020004" pitchFamily="50" charset="0"/>
              </a:rPr>
              <a:t>Problems and Expectations</a:t>
            </a:r>
          </a:p>
        </p:txBody>
      </p:sp>
      <p:sp>
        <p:nvSpPr>
          <p:cNvPr id="119" name="TextBox 85">
            <a:extLst>
              <a:ext uri="{FF2B5EF4-FFF2-40B4-BE49-F238E27FC236}">
                <a16:creationId xmlns:a16="http://schemas.microsoft.com/office/drawing/2014/main" id="{CBC607C9-E6A6-4C2A-8455-4BC8B86CBF4C}"/>
              </a:ext>
            </a:extLst>
          </p:cNvPr>
          <p:cNvSpPr txBox="1"/>
          <p:nvPr/>
        </p:nvSpPr>
        <p:spPr>
          <a:xfrm>
            <a:off x="5533900" y="3800181"/>
            <a:ext cx="326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3AC9D"/>
                </a:solidFill>
                <a:latin typeface="MADE Canvas" panose="02000503000000020004" pitchFamily="50" charset="0"/>
              </a:rPr>
              <a:t>Contents of the tool</a:t>
            </a:r>
          </a:p>
        </p:txBody>
      </p:sp>
    </p:spTree>
    <p:extLst>
      <p:ext uri="{BB962C8B-B14F-4D97-AF65-F5344CB8AC3E}">
        <p14:creationId xmlns:p14="http://schemas.microsoft.com/office/powerpoint/2010/main" val="11806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54792E9D-5AC1-4CF7-B73E-12936ED33640}"/>
              </a:ext>
            </a:extLst>
          </p:cNvPr>
          <p:cNvSpPr/>
          <p:nvPr/>
        </p:nvSpPr>
        <p:spPr>
          <a:xfrm>
            <a:off x="5190564" y="0"/>
            <a:ext cx="700143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談Google BERT 演算法對SEO的可能影響- SEO - GHMK網路行銷大補帖">
            <a:extLst>
              <a:ext uri="{FF2B5EF4-FFF2-40B4-BE49-F238E27FC236}">
                <a16:creationId xmlns:a16="http://schemas.microsoft.com/office/drawing/2014/main" id="{89C9101F-7D82-4E21-AFAE-FC49FFF4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63" y="3149073"/>
            <a:ext cx="2524932" cy="14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5CDCB5-6CF0-445E-9D55-3F00FC76380B}"/>
              </a:ext>
            </a:extLst>
          </p:cNvPr>
          <p:cNvGrpSpPr/>
          <p:nvPr/>
        </p:nvGrpSpPr>
        <p:grpSpPr>
          <a:xfrm>
            <a:off x="5605607" y="3206417"/>
            <a:ext cx="3197869" cy="1009838"/>
            <a:chOff x="5275421" y="1034717"/>
            <a:chExt cx="3197869" cy="10098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DD2467-EF72-48AE-A145-CE840085B1D9}"/>
                </a:ext>
              </a:extLst>
            </p:cNvPr>
            <p:cNvSpPr txBox="1"/>
            <p:nvPr/>
          </p:nvSpPr>
          <p:spPr>
            <a:xfrm>
              <a:off x="5412576" y="1459780"/>
              <a:ext cx="306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Each word is represented by a multidimensional vector 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ABFF952-A3D6-44D4-BD1F-C945E5A7F98A}"/>
                </a:ext>
              </a:extLst>
            </p:cNvPr>
            <p:cNvGrpSpPr/>
            <p:nvPr/>
          </p:nvGrpSpPr>
          <p:grpSpPr>
            <a:xfrm>
              <a:off x="5275421" y="1034717"/>
              <a:ext cx="3139655" cy="400110"/>
              <a:chOff x="5275421" y="1034717"/>
              <a:chExt cx="3139655" cy="40011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F499D6-3D76-4EE5-B403-208036DE42DE}"/>
                  </a:ext>
                </a:extLst>
              </p:cNvPr>
              <p:cNvSpPr txBox="1"/>
              <p:nvPr/>
            </p:nvSpPr>
            <p:spPr>
              <a:xfrm>
                <a:off x="5470791" y="1034717"/>
                <a:ext cx="2944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3AC9D"/>
                    </a:solidFill>
                    <a:latin typeface="MADE Canvas" panose="02000503000000020004" pitchFamily="50" charset="0"/>
                  </a:rPr>
                  <a:t>Natural Language Model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70D8A-0980-41EC-87D6-4B4E91E850B8}"/>
                  </a:ext>
                </a:extLst>
              </p:cNvPr>
              <p:cNvSpPr/>
              <p:nvPr/>
            </p:nvSpPr>
            <p:spPr>
              <a:xfrm>
                <a:off x="5275421" y="1161800"/>
                <a:ext cx="207790" cy="191831"/>
              </a:xfrm>
              <a:prstGeom prst="rect">
                <a:avLst/>
              </a:prstGeom>
              <a:solidFill>
                <a:srgbClr val="C3AC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B9D121-7287-4608-9CA5-96DAC7A35D87}"/>
              </a:ext>
            </a:extLst>
          </p:cNvPr>
          <p:cNvGrpSpPr/>
          <p:nvPr/>
        </p:nvGrpSpPr>
        <p:grpSpPr>
          <a:xfrm>
            <a:off x="5605607" y="4921149"/>
            <a:ext cx="3287554" cy="999202"/>
            <a:chOff x="5275421" y="1073049"/>
            <a:chExt cx="3287554" cy="9992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9D48E2-42CC-4A60-9593-B38AE01154A5}"/>
                </a:ext>
              </a:extLst>
            </p:cNvPr>
            <p:cNvSpPr txBox="1"/>
            <p:nvPr/>
          </p:nvSpPr>
          <p:spPr>
            <a:xfrm>
              <a:off x="5379316" y="1487476"/>
              <a:ext cx="3183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[CLS] at the beginning.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[SEP] separate sentences.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F5CE44-C998-4BFE-9262-2644A6835842}"/>
                </a:ext>
              </a:extLst>
            </p:cNvPr>
            <p:cNvGrpSpPr/>
            <p:nvPr/>
          </p:nvGrpSpPr>
          <p:grpSpPr>
            <a:xfrm>
              <a:off x="5275421" y="1073049"/>
              <a:ext cx="2432165" cy="400110"/>
              <a:chOff x="5275421" y="1073049"/>
              <a:chExt cx="2432165" cy="4001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F563C-3EC0-417F-B5B2-2BAD186AF1E8}"/>
                  </a:ext>
                </a:extLst>
              </p:cNvPr>
              <p:cNvSpPr txBox="1"/>
              <p:nvPr/>
            </p:nvSpPr>
            <p:spPr>
              <a:xfrm>
                <a:off x="5483211" y="1073049"/>
                <a:ext cx="22243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3AC9D"/>
                    </a:solidFill>
                    <a:latin typeface="MADE Canvas" panose="02000503000000020004" pitchFamily="50" charset="0"/>
                  </a:rPr>
                  <a:t>Specific Tokens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8310A7-A7DF-44F0-A146-730FC2B39F6B}"/>
                  </a:ext>
                </a:extLst>
              </p:cNvPr>
              <p:cNvSpPr/>
              <p:nvPr/>
            </p:nvSpPr>
            <p:spPr>
              <a:xfrm>
                <a:off x="5275421" y="1161800"/>
                <a:ext cx="207790" cy="191831"/>
              </a:xfrm>
              <a:prstGeom prst="rect">
                <a:avLst/>
              </a:prstGeom>
              <a:solidFill>
                <a:srgbClr val="C3AC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5EB00B-B1A3-4606-9FD2-73BE5072BB4E}"/>
              </a:ext>
            </a:extLst>
          </p:cNvPr>
          <p:cNvGrpSpPr/>
          <p:nvPr/>
        </p:nvGrpSpPr>
        <p:grpSpPr>
          <a:xfrm>
            <a:off x="8893161" y="3244749"/>
            <a:ext cx="3163602" cy="725285"/>
            <a:chOff x="5275421" y="1073049"/>
            <a:chExt cx="3163602" cy="725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0ADB2-E5BE-4FCE-8007-2F5578B09214}"/>
                </a:ext>
              </a:extLst>
            </p:cNvPr>
            <p:cNvSpPr txBox="1"/>
            <p:nvPr/>
          </p:nvSpPr>
          <p:spPr>
            <a:xfrm>
              <a:off x="5378309" y="1459780"/>
              <a:ext cx="3060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pre-trained &lt;-&gt; fine-tune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9B3BF6-C85A-4D09-BC7C-A477AD83A9CD}"/>
                </a:ext>
              </a:extLst>
            </p:cNvPr>
            <p:cNvGrpSpPr/>
            <p:nvPr/>
          </p:nvGrpSpPr>
          <p:grpSpPr>
            <a:xfrm>
              <a:off x="5275421" y="1073049"/>
              <a:ext cx="2940251" cy="369332"/>
              <a:chOff x="5275421" y="1073049"/>
              <a:chExt cx="2940251" cy="36933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C1DE1A-B763-426B-80F1-92CE1D55BB34}"/>
                  </a:ext>
                </a:extLst>
              </p:cNvPr>
              <p:cNvSpPr txBox="1"/>
              <p:nvPr/>
            </p:nvSpPr>
            <p:spPr>
              <a:xfrm>
                <a:off x="5483211" y="1073049"/>
                <a:ext cx="2732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3AC9D"/>
                    </a:solidFill>
                    <a:latin typeface="MADE Canvas" panose="02000503000000020004" pitchFamily="50" charset="0"/>
                  </a:rPr>
                  <a:t>2-Stage Transfer Learning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4FA35C-A5C9-4E57-8B7B-8DD287DB9FCA}"/>
                  </a:ext>
                </a:extLst>
              </p:cNvPr>
              <p:cNvSpPr/>
              <p:nvPr/>
            </p:nvSpPr>
            <p:spPr>
              <a:xfrm>
                <a:off x="5275421" y="1161800"/>
                <a:ext cx="207790" cy="191831"/>
              </a:xfrm>
              <a:prstGeom prst="rect">
                <a:avLst/>
              </a:prstGeom>
              <a:solidFill>
                <a:srgbClr val="C3AC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D1CCCA-3C5E-441D-90CF-C921FB36E908}"/>
              </a:ext>
            </a:extLst>
          </p:cNvPr>
          <p:cNvGrpSpPr/>
          <p:nvPr/>
        </p:nvGrpSpPr>
        <p:grpSpPr>
          <a:xfrm>
            <a:off x="8893161" y="4921149"/>
            <a:ext cx="3181551" cy="999201"/>
            <a:chOff x="5275421" y="1073049"/>
            <a:chExt cx="3181551" cy="9992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7AA9A0-C2A4-4A35-893F-5F6224F3DD94}"/>
                </a:ext>
              </a:extLst>
            </p:cNvPr>
            <p:cNvSpPr txBox="1"/>
            <p:nvPr/>
          </p:nvSpPr>
          <p:spPr>
            <a:xfrm>
              <a:off x="5396258" y="1487475"/>
              <a:ext cx="306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Pay attention to specific words in a sentence.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19B731-41E2-43AC-BF33-41FBC5F3F4C8}"/>
                </a:ext>
              </a:extLst>
            </p:cNvPr>
            <p:cNvGrpSpPr/>
            <p:nvPr/>
          </p:nvGrpSpPr>
          <p:grpSpPr>
            <a:xfrm>
              <a:off x="5275421" y="1073049"/>
              <a:ext cx="3163602" cy="400110"/>
              <a:chOff x="5275421" y="1073049"/>
              <a:chExt cx="3163602" cy="40011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953CA8-389D-48CC-B625-8B9B03EAB31B}"/>
                  </a:ext>
                </a:extLst>
              </p:cNvPr>
              <p:cNvSpPr txBox="1"/>
              <p:nvPr/>
            </p:nvSpPr>
            <p:spPr>
              <a:xfrm>
                <a:off x="5483211" y="1073049"/>
                <a:ext cx="2955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3AC9D"/>
                    </a:solidFill>
                    <a:latin typeface="MADE Canvas" panose="02000503000000020004" pitchFamily="50" charset="0"/>
                  </a:rPr>
                  <a:t>Self-Attention Mechanism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795BAC9-5519-4ED6-BDE8-4C79CCC6155A}"/>
                  </a:ext>
                </a:extLst>
              </p:cNvPr>
              <p:cNvSpPr/>
              <p:nvPr/>
            </p:nvSpPr>
            <p:spPr>
              <a:xfrm>
                <a:off x="5275421" y="1161800"/>
                <a:ext cx="207790" cy="191831"/>
              </a:xfrm>
              <a:prstGeom prst="rect">
                <a:avLst/>
              </a:prstGeom>
              <a:solidFill>
                <a:srgbClr val="C3AC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202DCBB-6E97-466B-BE72-84276E5E1CBA}"/>
              </a:ext>
            </a:extLst>
          </p:cNvPr>
          <p:cNvSpPr txBox="1"/>
          <p:nvPr/>
        </p:nvSpPr>
        <p:spPr>
          <a:xfrm>
            <a:off x="5709502" y="1684099"/>
            <a:ext cx="6186663" cy="107721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3200" b="1" i="1" dirty="0">
                <a:solidFill>
                  <a:srgbClr val="CF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B</a:t>
            </a:r>
            <a:r>
              <a:rPr lang="en-US" sz="3200" b="1" i="1" dirty="0">
                <a:solidFill>
                  <a:srgbClr val="C3A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idirectional </a:t>
            </a:r>
            <a:r>
              <a:rPr lang="en-US" sz="3200" b="1" i="1" dirty="0">
                <a:solidFill>
                  <a:srgbClr val="CF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E</a:t>
            </a:r>
            <a:r>
              <a:rPr lang="en-US" sz="3200" b="1" i="1" dirty="0">
                <a:solidFill>
                  <a:srgbClr val="C3A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ncoder </a:t>
            </a:r>
            <a:r>
              <a:rPr lang="en-US" altLang="zh-TW" sz="3200" b="1" i="1" dirty="0">
                <a:solidFill>
                  <a:srgbClr val="CF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R</a:t>
            </a:r>
            <a:r>
              <a:rPr lang="en-US" altLang="zh-TW" sz="3200" b="1" i="1" dirty="0">
                <a:solidFill>
                  <a:srgbClr val="C3A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epresentation from </a:t>
            </a:r>
            <a:r>
              <a:rPr lang="en-US" altLang="zh-TW" sz="3200" b="1" i="1" dirty="0">
                <a:solidFill>
                  <a:srgbClr val="CF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T</a:t>
            </a:r>
            <a:r>
              <a:rPr lang="en-US" altLang="zh-TW" sz="3200" b="1" i="1" dirty="0">
                <a:solidFill>
                  <a:srgbClr val="C3A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DE Canvas" panose="02000503000000020004" pitchFamily="50" charset="0"/>
                <a:ea typeface="Montserrat" charset="0"/>
                <a:cs typeface="Montserrat" charset="0"/>
              </a:rPr>
              <a:t>ransformers</a:t>
            </a:r>
            <a:endParaRPr lang="en-US" sz="3200" b="1" i="1" dirty="0">
              <a:solidFill>
                <a:srgbClr val="C3AC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DE Canvas" panose="02000503000000020004" pitchFamily="50" charset="0"/>
              <a:ea typeface="Montserrat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B861A-120E-4473-9B02-FC4F914EBA97}"/>
              </a:ext>
            </a:extLst>
          </p:cNvPr>
          <p:cNvSpPr txBox="1"/>
          <p:nvPr/>
        </p:nvSpPr>
        <p:spPr>
          <a:xfrm>
            <a:off x="0" y="1482147"/>
            <a:ext cx="4847295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What is BERT?</a:t>
            </a:r>
          </a:p>
        </p:txBody>
      </p:sp>
      <p:pic>
        <p:nvPicPr>
          <p:cNvPr id="28" name="Picture 2" descr="BERT QA 機器人實戰- 上篇- The coding day 整天打扣">
            <a:extLst>
              <a:ext uri="{FF2B5EF4-FFF2-40B4-BE49-F238E27FC236}">
                <a16:creationId xmlns:a16="http://schemas.microsoft.com/office/drawing/2014/main" id="{346E0ECF-3E95-4829-9A98-A87F54D88FD4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r="2849"/>
          <a:stretch>
            <a:fillRect/>
          </a:stretch>
        </p:blipFill>
        <p:spPr bwMode="auto">
          <a:xfrm>
            <a:off x="0" y="2152650"/>
            <a:ext cx="44196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330DD85-F719-470A-9539-50D144279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086" y="2551598"/>
            <a:ext cx="5251497" cy="32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EE81125-8B8F-47FF-9EFE-49CBFFE19EB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13DB41-0A00-4104-A6D6-581513E6B826}"/>
              </a:ext>
            </a:extLst>
          </p:cNvPr>
          <p:cNvGrpSpPr/>
          <p:nvPr/>
        </p:nvGrpSpPr>
        <p:grpSpPr>
          <a:xfrm>
            <a:off x="2389578" y="1917438"/>
            <a:ext cx="7472717" cy="4431055"/>
            <a:chOff x="2389578" y="1213472"/>
            <a:chExt cx="7472717" cy="4431055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7406ED-2D4A-40C3-9663-46AF39B93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472" y="1213472"/>
              <a:ext cx="4431055" cy="4431055"/>
            </a:xfrm>
            <a:custGeom>
              <a:avLst/>
              <a:gdLst>
                <a:gd name="T0" fmla="*/ 57 w 3097"/>
                <a:gd name="T1" fmla="*/ 1492 h 3097"/>
                <a:gd name="T2" fmla="*/ 0 w 3097"/>
                <a:gd name="T3" fmla="*/ 1549 h 3097"/>
                <a:gd name="T4" fmla="*/ 57 w 3097"/>
                <a:gd name="T5" fmla="*/ 1606 h 3097"/>
                <a:gd name="T6" fmla="*/ 1480 w 3097"/>
                <a:gd name="T7" fmla="*/ 1606 h 3097"/>
                <a:gd name="T8" fmla="*/ 1480 w 3097"/>
                <a:gd name="T9" fmla="*/ 3028 h 3097"/>
                <a:gd name="T10" fmla="*/ 1548 w 3097"/>
                <a:gd name="T11" fmla="*/ 3097 h 3097"/>
                <a:gd name="T12" fmla="*/ 1617 w 3097"/>
                <a:gd name="T13" fmla="*/ 3028 h 3097"/>
                <a:gd name="T14" fmla="*/ 1617 w 3097"/>
                <a:gd name="T15" fmla="*/ 1606 h 3097"/>
                <a:gd name="T16" fmla="*/ 3039 w 3097"/>
                <a:gd name="T17" fmla="*/ 1606 h 3097"/>
                <a:gd name="T18" fmla="*/ 3097 w 3097"/>
                <a:gd name="T19" fmla="*/ 1549 h 3097"/>
                <a:gd name="T20" fmla="*/ 3039 w 3097"/>
                <a:gd name="T21" fmla="*/ 1492 h 3097"/>
                <a:gd name="T22" fmla="*/ 1617 w 3097"/>
                <a:gd name="T23" fmla="*/ 1492 h 3097"/>
                <a:gd name="T24" fmla="*/ 1617 w 3097"/>
                <a:gd name="T25" fmla="*/ 69 h 3097"/>
                <a:gd name="T26" fmla="*/ 1548 w 3097"/>
                <a:gd name="T27" fmla="*/ 0 h 3097"/>
                <a:gd name="T28" fmla="*/ 1480 w 3097"/>
                <a:gd name="T29" fmla="*/ 69 h 3097"/>
                <a:gd name="T30" fmla="*/ 1480 w 3097"/>
                <a:gd name="T31" fmla="*/ 1492 h 3097"/>
                <a:gd name="T32" fmla="*/ 57 w 3097"/>
                <a:gd name="T33" fmla="*/ 1492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97" h="3097">
                  <a:moveTo>
                    <a:pt x="57" y="1492"/>
                  </a:moveTo>
                  <a:lnTo>
                    <a:pt x="0" y="1549"/>
                  </a:lnTo>
                  <a:lnTo>
                    <a:pt x="57" y="1606"/>
                  </a:lnTo>
                  <a:lnTo>
                    <a:pt x="1480" y="1606"/>
                  </a:lnTo>
                  <a:lnTo>
                    <a:pt x="1480" y="3028"/>
                  </a:lnTo>
                  <a:lnTo>
                    <a:pt x="1548" y="3097"/>
                  </a:lnTo>
                  <a:lnTo>
                    <a:pt x="1617" y="3028"/>
                  </a:lnTo>
                  <a:lnTo>
                    <a:pt x="1617" y="1606"/>
                  </a:lnTo>
                  <a:lnTo>
                    <a:pt x="3039" y="1606"/>
                  </a:lnTo>
                  <a:lnTo>
                    <a:pt x="3097" y="1549"/>
                  </a:lnTo>
                  <a:lnTo>
                    <a:pt x="3039" y="1492"/>
                  </a:lnTo>
                  <a:lnTo>
                    <a:pt x="1617" y="1492"/>
                  </a:lnTo>
                  <a:lnTo>
                    <a:pt x="1617" y="69"/>
                  </a:lnTo>
                  <a:lnTo>
                    <a:pt x="1548" y="0"/>
                  </a:lnTo>
                  <a:lnTo>
                    <a:pt x="1480" y="69"/>
                  </a:lnTo>
                  <a:lnTo>
                    <a:pt x="1480" y="1492"/>
                  </a:lnTo>
                  <a:lnTo>
                    <a:pt x="57" y="1492"/>
                  </a:lnTo>
                  <a:close/>
                </a:path>
              </a:pathLst>
            </a:custGeom>
            <a:solidFill>
              <a:srgbClr val="C3AC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C1940C-2B49-400B-85CD-C3CAC4C0A4C9}"/>
                </a:ext>
              </a:extLst>
            </p:cNvPr>
            <p:cNvSpPr txBox="1"/>
            <p:nvPr/>
          </p:nvSpPr>
          <p:spPr>
            <a:xfrm>
              <a:off x="6750921" y="2558390"/>
              <a:ext cx="3060714" cy="50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Processing different tasks,</a:t>
              </a:r>
            </a:p>
            <a:p>
              <a:pPr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unnecessary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8EE8F4-A06B-498B-A642-D028FAA8CAD4}"/>
                </a:ext>
              </a:extLst>
            </p:cNvPr>
            <p:cNvSpPr txBox="1"/>
            <p:nvPr/>
          </p:nvSpPr>
          <p:spPr>
            <a:xfrm>
              <a:off x="6905476" y="2013317"/>
              <a:ext cx="222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ADE Canvas" panose="02000503000000020004" pitchFamily="50" charset="0"/>
                </a:rPr>
                <a:t>Layers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0F260-6E2F-4C5B-A3DB-FEB94E509BE6}"/>
                </a:ext>
              </a:extLst>
            </p:cNvPr>
            <p:cNvSpPr/>
            <p:nvPr/>
          </p:nvSpPr>
          <p:spPr>
            <a:xfrm>
              <a:off x="6697686" y="2194503"/>
              <a:ext cx="207790" cy="191831"/>
            </a:xfrm>
            <a:prstGeom prst="rect">
              <a:avLst/>
            </a:prstGeom>
            <a:solidFill>
              <a:srgbClr val="C3A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36099C-8716-4D8A-AE6D-C3187339B9A3}"/>
                </a:ext>
              </a:extLst>
            </p:cNvPr>
            <p:cNvSpPr txBox="1"/>
            <p:nvPr/>
          </p:nvSpPr>
          <p:spPr>
            <a:xfrm>
              <a:off x="6801581" y="4418613"/>
              <a:ext cx="3060714" cy="30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Sentiment, academic field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1AC14-E29F-4FA9-8F3F-8CDF6F7C0CE1}"/>
                </a:ext>
              </a:extLst>
            </p:cNvPr>
            <p:cNvSpPr txBox="1"/>
            <p:nvPr/>
          </p:nvSpPr>
          <p:spPr>
            <a:xfrm>
              <a:off x="6949455" y="3849994"/>
              <a:ext cx="2606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ADE Canvas" panose="02000503000000020004" pitchFamily="50" charset="0"/>
                </a:rPr>
                <a:t>Textual Analysis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12B6E3-34D9-4169-966E-9AD8B7371445}"/>
                </a:ext>
              </a:extLst>
            </p:cNvPr>
            <p:cNvSpPr/>
            <p:nvPr/>
          </p:nvSpPr>
          <p:spPr>
            <a:xfrm>
              <a:off x="6704020" y="4006272"/>
              <a:ext cx="207790" cy="191831"/>
            </a:xfrm>
            <a:prstGeom prst="rect">
              <a:avLst/>
            </a:prstGeom>
            <a:solidFill>
              <a:srgbClr val="C3A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D18014-DA36-4445-945A-A103054DF98B}"/>
                </a:ext>
              </a:extLst>
            </p:cNvPr>
            <p:cNvSpPr txBox="1"/>
            <p:nvPr/>
          </p:nvSpPr>
          <p:spPr>
            <a:xfrm>
              <a:off x="2949388" y="2558390"/>
              <a:ext cx="2563967" cy="50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Relations between Layers, </a:t>
              </a:r>
            </a:p>
            <a:p>
              <a:pPr algn="r"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Hierarchy Clustering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1A1A48-46E7-4659-A721-DE7B6A6DE838}"/>
                </a:ext>
              </a:extLst>
            </p:cNvPr>
            <p:cNvSpPr txBox="1"/>
            <p:nvPr/>
          </p:nvSpPr>
          <p:spPr>
            <a:xfrm>
              <a:off x="3102972" y="2025680"/>
              <a:ext cx="222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MADE Canvas" panose="02000503000000020004" pitchFamily="50" charset="0"/>
                </a:rPr>
                <a:t>Models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184DD8-8CE8-4FDD-9FD6-B51C97A07E3E}"/>
                </a:ext>
              </a:extLst>
            </p:cNvPr>
            <p:cNvSpPr/>
            <p:nvPr/>
          </p:nvSpPr>
          <p:spPr>
            <a:xfrm>
              <a:off x="5337183" y="2191374"/>
              <a:ext cx="207790" cy="191831"/>
            </a:xfrm>
            <a:prstGeom prst="rect">
              <a:avLst/>
            </a:prstGeom>
            <a:solidFill>
              <a:srgbClr val="C3A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3E6AF9-A59F-421E-A80A-4D698FABA00B}"/>
                </a:ext>
              </a:extLst>
            </p:cNvPr>
            <p:cNvSpPr txBox="1"/>
            <p:nvPr/>
          </p:nvSpPr>
          <p:spPr>
            <a:xfrm>
              <a:off x="2389578" y="4424267"/>
              <a:ext cx="3060714" cy="50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Similarity of dimensions,</a:t>
              </a:r>
            </a:p>
            <a:p>
              <a:pPr algn="r">
                <a:lnSpc>
                  <a:spcPts val="16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ADE Canvas" panose="02000503000000020004" pitchFamily="50" charset="0"/>
                  <a:ea typeface="Montserrat Light" charset="0"/>
                  <a:cs typeface="Montserrat Light" charset="0"/>
                </a:rPr>
                <a:t>Semantics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4CEF7A-509E-4D1F-808E-AC9166272BE4}"/>
                </a:ext>
              </a:extLst>
            </p:cNvPr>
            <p:cNvSpPr txBox="1"/>
            <p:nvPr/>
          </p:nvSpPr>
          <p:spPr>
            <a:xfrm>
              <a:off x="3102972" y="3840578"/>
              <a:ext cx="222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MADE Canvas" panose="02000503000000020004" pitchFamily="50" charset="0"/>
                </a:rPr>
                <a:t>Dimension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B4F3B2-DBE1-4F1E-A613-7DE8E736C2F1}"/>
                </a:ext>
              </a:extLst>
            </p:cNvPr>
            <p:cNvSpPr/>
            <p:nvPr/>
          </p:nvSpPr>
          <p:spPr>
            <a:xfrm>
              <a:off x="5346397" y="4023224"/>
              <a:ext cx="207790" cy="191831"/>
            </a:xfrm>
            <a:prstGeom prst="rect">
              <a:avLst/>
            </a:prstGeom>
            <a:solidFill>
              <a:srgbClr val="C3A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0FEF32-FB3A-4E09-8EE9-F6F4CB80870D}"/>
              </a:ext>
            </a:extLst>
          </p:cNvPr>
          <p:cNvSpPr txBox="1"/>
          <p:nvPr/>
        </p:nvSpPr>
        <p:spPr>
          <a:xfrm>
            <a:off x="3907367" y="502059"/>
            <a:ext cx="440416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Visualization</a:t>
            </a:r>
            <a:endParaRPr lang="en-US" sz="6000" b="1" dirty="0">
              <a:solidFill>
                <a:schemeClr val="bg1"/>
              </a:solidFill>
              <a:latin typeface="MADE Canvas" panose="02000503000000020004" pitchFamily="50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EE81125-8B8F-47FF-9EFE-49CBFFE19E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0FEF32-FB3A-4E09-8EE9-F6F4CB80870D}"/>
              </a:ext>
            </a:extLst>
          </p:cNvPr>
          <p:cNvSpPr txBox="1"/>
          <p:nvPr/>
        </p:nvSpPr>
        <p:spPr>
          <a:xfrm>
            <a:off x="6330172" y="636073"/>
            <a:ext cx="4404160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Currently…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A1F7E7-E478-428D-B7F5-009027DF7447}"/>
              </a:ext>
            </a:extLst>
          </p:cNvPr>
          <p:cNvSpPr txBox="1"/>
          <p:nvPr/>
        </p:nvSpPr>
        <p:spPr>
          <a:xfrm>
            <a:off x="6887297" y="5261208"/>
            <a:ext cx="352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Draw 768-dimensional vector of the [CLS] token of the text to analysis.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FCA65F-E1FA-44E7-BA5F-403009405D42}"/>
              </a:ext>
            </a:extLst>
          </p:cNvPr>
          <p:cNvSpPr txBox="1"/>
          <p:nvPr/>
        </p:nvSpPr>
        <p:spPr>
          <a:xfrm>
            <a:off x="6562266" y="4604081"/>
            <a:ext cx="352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ADE Canvas" panose="02000503000000020004" pitchFamily="50" charset="0"/>
              </a:rPr>
              <a:t>Dimension Analysis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9AB722-7340-415B-8289-F30481EE833F}"/>
              </a:ext>
            </a:extLst>
          </p:cNvPr>
          <p:cNvSpPr txBox="1"/>
          <p:nvPr/>
        </p:nvSpPr>
        <p:spPr>
          <a:xfrm>
            <a:off x="2010943" y="3341794"/>
            <a:ext cx="332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Using Euclidean Distance to compare the attention weight of different models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CF7BE3-FB9E-42B0-AF88-8237FEE9CCA1}"/>
              </a:ext>
            </a:extLst>
          </p:cNvPr>
          <p:cNvSpPr txBox="1"/>
          <p:nvPr/>
        </p:nvSpPr>
        <p:spPr>
          <a:xfrm>
            <a:off x="1753076" y="2673108"/>
            <a:ext cx="345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ADE Canvas" panose="02000503000000020004" pitchFamily="50" charset="0"/>
              </a:rPr>
              <a:t>Model Comparison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C1B94B-F3E6-478D-A5FA-44721782C189}"/>
              </a:ext>
            </a:extLst>
          </p:cNvPr>
          <p:cNvCxnSpPr>
            <a:cxnSpLocks/>
          </p:cNvCxnSpPr>
          <p:nvPr/>
        </p:nvCxnSpPr>
        <p:spPr>
          <a:xfrm>
            <a:off x="0" y="1937486"/>
            <a:ext cx="106745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8EBB4D-EB3A-445E-A148-687AB49FC736}"/>
              </a:ext>
            </a:extLst>
          </p:cNvPr>
          <p:cNvGrpSpPr/>
          <p:nvPr/>
        </p:nvGrpSpPr>
        <p:grpSpPr>
          <a:xfrm>
            <a:off x="838115" y="2589197"/>
            <a:ext cx="748414" cy="752597"/>
            <a:chOff x="3184525" y="2284413"/>
            <a:chExt cx="1704975" cy="1714500"/>
          </a:xfrm>
          <a:solidFill>
            <a:schemeClr val="bg1"/>
          </a:solidFill>
        </p:grpSpPr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A878C623-DD48-4CF7-829E-9BFC6F8CF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2663825"/>
              <a:ext cx="73025" cy="69850"/>
            </a:xfrm>
            <a:custGeom>
              <a:avLst/>
              <a:gdLst>
                <a:gd name="T0" fmla="*/ 22 w 48"/>
                <a:gd name="T1" fmla="*/ 46 h 46"/>
                <a:gd name="T2" fmla="*/ 43 w 48"/>
                <a:gd name="T3" fmla="*/ 15 h 46"/>
                <a:gd name="T4" fmla="*/ 18 w 48"/>
                <a:gd name="T5" fmla="*/ 2 h 46"/>
                <a:gd name="T6" fmla="*/ 0 w 48"/>
                <a:gd name="T7" fmla="*/ 24 h 46"/>
                <a:gd name="T8" fmla="*/ 22 w 48"/>
                <a:gd name="T9" fmla="*/ 46 h 46"/>
                <a:gd name="T10" fmla="*/ 22 w 48"/>
                <a:gd name="T11" fmla="*/ 46 h 46"/>
                <a:gd name="T12" fmla="*/ 22 w 48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22" y="46"/>
                  </a:moveTo>
                  <a:cubicBezTo>
                    <a:pt x="38" y="46"/>
                    <a:pt x="48" y="30"/>
                    <a:pt x="43" y="15"/>
                  </a:cubicBezTo>
                  <a:cubicBezTo>
                    <a:pt x="39" y="6"/>
                    <a:pt x="28" y="0"/>
                    <a:pt x="18" y="2"/>
                  </a:cubicBezTo>
                  <a:cubicBezTo>
                    <a:pt x="7" y="4"/>
                    <a:pt x="0" y="14"/>
                    <a:pt x="0" y="24"/>
                  </a:cubicBezTo>
                  <a:cubicBezTo>
                    <a:pt x="0" y="36"/>
                    <a:pt x="10" y="46"/>
                    <a:pt x="22" y="46"/>
                  </a:cubicBezTo>
                  <a:close/>
                  <a:moveTo>
                    <a:pt x="22" y="46"/>
                  </a:moveTo>
                  <a:cubicBezTo>
                    <a:pt x="22" y="46"/>
                    <a:pt x="22" y="46"/>
                    <a:pt x="22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3AEA8D39-5F34-4D07-8409-FE04D41F5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800" y="2641600"/>
              <a:ext cx="606425" cy="608012"/>
            </a:xfrm>
            <a:custGeom>
              <a:avLst/>
              <a:gdLst>
                <a:gd name="T0" fmla="*/ 200 w 399"/>
                <a:gd name="T1" fmla="*/ 399 h 399"/>
                <a:gd name="T2" fmla="*/ 399 w 399"/>
                <a:gd name="T3" fmla="*/ 200 h 399"/>
                <a:gd name="T4" fmla="*/ 356 w 399"/>
                <a:gd name="T5" fmla="*/ 76 h 399"/>
                <a:gd name="T6" fmla="*/ 325 w 399"/>
                <a:gd name="T7" fmla="*/ 72 h 399"/>
                <a:gd name="T8" fmla="*/ 322 w 399"/>
                <a:gd name="T9" fmla="*/ 103 h 399"/>
                <a:gd name="T10" fmla="*/ 355 w 399"/>
                <a:gd name="T11" fmla="*/ 200 h 399"/>
                <a:gd name="T12" fmla="*/ 200 w 399"/>
                <a:gd name="T13" fmla="*/ 355 h 399"/>
                <a:gd name="T14" fmla="*/ 44 w 399"/>
                <a:gd name="T15" fmla="*/ 200 h 399"/>
                <a:gd name="T16" fmla="*/ 191 w 399"/>
                <a:gd name="T17" fmla="*/ 45 h 399"/>
                <a:gd name="T18" fmla="*/ 203 w 399"/>
                <a:gd name="T19" fmla="*/ 40 h 399"/>
                <a:gd name="T20" fmla="*/ 189 w 399"/>
                <a:gd name="T21" fmla="*/ 1 h 399"/>
                <a:gd name="T22" fmla="*/ 0 w 399"/>
                <a:gd name="T23" fmla="*/ 200 h 399"/>
                <a:gd name="T24" fmla="*/ 200 w 399"/>
                <a:gd name="T25" fmla="*/ 399 h 399"/>
                <a:gd name="T26" fmla="*/ 200 w 399"/>
                <a:gd name="T27" fmla="*/ 399 h 399"/>
                <a:gd name="T28" fmla="*/ 200 w 399"/>
                <a:gd name="T2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" h="399">
                  <a:moveTo>
                    <a:pt x="200" y="399"/>
                  </a:moveTo>
                  <a:cubicBezTo>
                    <a:pt x="310" y="399"/>
                    <a:pt x="399" y="310"/>
                    <a:pt x="399" y="200"/>
                  </a:cubicBezTo>
                  <a:cubicBezTo>
                    <a:pt x="399" y="155"/>
                    <a:pt x="384" y="111"/>
                    <a:pt x="356" y="76"/>
                  </a:cubicBezTo>
                  <a:cubicBezTo>
                    <a:pt x="348" y="66"/>
                    <a:pt x="335" y="65"/>
                    <a:pt x="325" y="72"/>
                  </a:cubicBezTo>
                  <a:cubicBezTo>
                    <a:pt x="316" y="80"/>
                    <a:pt x="314" y="94"/>
                    <a:pt x="322" y="103"/>
                  </a:cubicBezTo>
                  <a:cubicBezTo>
                    <a:pt x="344" y="131"/>
                    <a:pt x="355" y="164"/>
                    <a:pt x="355" y="200"/>
                  </a:cubicBezTo>
                  <a:cubicBezTo>
                    <a:pt x="355" y="286"/>
                    <a:pt x="286" y="355"/>
                    <a:pt x="200" y="355"/>
                  </a:cubicBezTo>
                  <a:cubicBezTo>
                    <a:pt x="114" y="355"/>
                    <a:pt x="44" y="286"/>
                    <a:pt x="44" y="200"/>
                  </a:cubicBezTo>
                  <a:cubicBezTo>
                    <a:pt x="44" y="117"/>
                    <a:pt x="109" y="49"/>
                    <a:pt x="191" y="45"/>
                  </a:cubicBezTo>
                  <a:cubicBezTo>
                    <a:pt x="196" y="44"/>
                    <a:pt x="200" y="43"/>
                    <a:pt x="203" y="40"/>
                  </a:cubicBezTo>
                  <a:cubicBezTo>
                    <a:pt x="221" y="27"/>
                    <a:pt x="211" y="0"/>
                    <a:pt x="189" y="1"/>
                  </a:cubicBezTo>
                  <a:cubicBezTo>
                    <a:pt x="83" y="6"/>
                    <a:pt x="0" y="94"/>
                    <a:pt x="0" y="200"/>
                  </a:cubicBezTo>
                  <a:cubicBezTo>
                    <a:pt x="0" y="310"/>
                    <a:pt x="90" y="399"/>
                    <a:pt x="200" y="399"/>
                  </a:cubicBezTo>
                  <a:close/>
                  <a:moveTo>
                    <a:pt x="200" y="399"/>
                  </a:moveTo>
                  <a:cubicBezTo>
                    <a:pt x="200" y="399"/>
                    <a:pt x="200" y="399"/>
                    <a:pt x="200" y="3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0640DE77-7C18-41E3-B404-AF9C029168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4525" y="2284413"/>
              <a:ext cx="1704975" cy="1714500"/>
            </a:xfrm>
            <a:custGeom>
              <a:avLst/>
              <a:gdLst>
                <a:gd name="T0" fmla="*/ 854 w 1122"/>
                <a:gd name="T1" fmla="*/ 113 h 1126"/>
                <a:gd name="T2" fmla="*/ 658 w 1122"/>
                <a:gd name="T3" fmla="*/ 124 h 1126"/>
                <a:gd name="T4" fmla="*/ 540 w 1122"/>
                <a:gd name="T5" fmla="*/ 0 h 1126"/>
                <a:gd name="T6" fmla="*/ 410 w 1122"/>
                <a:gd name="T7" fmla="*/ 146 h 1126"/>
                <a:gd name="T8" fmla="*/ 229 w 1122"/>
                <a:gd name="T9" fmla="*/ 153 h 1126"/>
                <a:gd name="T10" fmla="*/ 0 w 1122"/>
                <a:gd name="T11" fmla="*/ 766 h 1126"/>
                <a:gd name="T12" fmla="*/ 450 w 1122"/>
                <a:gd name="T13" fmla="*/ 967 h 1126"/>
                <a:gd name="T14" fmla="*/ 311 w 1122"/>
                <a:gd name="T15" fmla="*/ 1082 h 1126"/>
                <a:gd name="T16" fmla="*/ 231 w 1122"/>
                <a:gd name="T17" fmla="*/ 1126 h 1126"/>
                <a:gd name="T18" fmla="*/ 891 w 1122"/>
                <a:gd name="T19" fmla="*/ 1082 h 1126"/>
                <a:gd name="T20" fmla="*/ 738 w 1122"/>
                <a:gd name="T21" fmla="*/ 967 h 1126"/>
                <a:gd name="T22" fmla="*/ 1024 w 1122"/>
                <a:gd name="T23" fmla="*/ 863 h 1126"/>
                <a:gd name="T24" fmla="*/ 1024 w 1122"/>
                <a:gd name="T25" fmla="*/ 153 h 1126"/>
                <a:gd name="T26" fmla="*/ 1078 w 1122"/>
                <a:gd name="T27" fmla="*/ 670 h 1126"/>
                <a:gd name="T28" fmla="*/ 849 w 1122"/>
                <a:gd name="T29" fmla="*/ 586 h 1126"/>
                <a:gd name="T30" fmla="*/ 996 w 1122"/>
                <a:gd name="T31" fmla="*/ 456 h 1126"/>
                <a:gd name="T32" fmla="*/ 872 w 1122"/>
                <a:gd name="T33" fmla="*/ 338 h 1126"/>
                <a:gd name="T34" fmla="*/ 905 w 1122"/>
                <a:gd name="T35" fmla="*/ 197 h 1126"/>
                <a:gd name="T36" fmla="*/ 299 w 1122"/>
                <a:gd name="T37" fmla="*/ 144 h 1126"/>
                <a:gd name="T38" fmla="*/ 417 w 1122"/>
                <a:gd name="T39" fmla="*/ 193 h 1126"/>
                <a:gd name="T40" fmla="*/ 508 w 1122"/>
                <a:gd name="T41" fmla="*/ 76 h 1126"/>
                <a:gd name="T42" fmla="*/ 614 w 1122"/>
                <a:gd name="T43" fmla="*/ 76 h 1126"/>
                <a:gd name="T44" fmla="*/ 705 w 1122"/>
                <a:gd name="T45" fmla="*/ 193 h 1126"/>
                <a:gd name="T46" fmla="*/ 822 w 1122"/>
                <a:gd name="T47" fmla="*/ 144 h 1126"/>
                <a:gd name="T48" fmla="*/ 807 w 1122"/>
                <a:gd name="T49" fmla="*/ 264 h 1126"/>
                <a:gd name="T50" fmla="*/ 834 w 1122"/>
                <a:gd name="T51" fmla="*/ 365 h 1126"/>
                <a:gd name="T52" fmla="*/ 952 w 1122"/>
                <a:gd name="T53" fmla="*/ 414 h 1126"/>
                <a:gd name="T54" fmla="*/ 855 w 1122"/>
                <a:gd name="T55" fmla="*/ 488 h 1126"/>
                <a:gd name="T56" fmla="*/ 802 w 1122"/>
                <a:gd name="T57" fmla="*/ 580 h 1126"/>
                <a:gd name="T58" fmla="*/ 261 w 1122"/>
                <a:gd name="T59" fmla="*/ 670 h 1126"/>
                <a:gd name="T60" fmla="*/ 319 w 1122"/>
                <a:gd name="T61" fmla="*/ 579 h 1126"/>
                <a:gd name="T62" fmla="*/ 202 w 1122"/>
                <a:gd name="T63" fmla="*/ 488 h 1126"/>
                <a:gd name="T64" fmla="*/ 202 w 1122"/>
                <a:gd name="T65" fmla="*/ 382 h 1126"/>
                <a:gd name="T66" fmla="*/ 319 w 1122"/>
                <a:gd name="T67" fmla="*/ 291 h 1126"/>
                <a:gd name="T68" fmla="*/ 270 w 1122"/>
                <a:gd name="T69" fmla="*/ 173 h 1126"/>
                <a:gd name="T70" fmla="*/ 239 w 1122"/>
                <a:gd name="T71" fmla="*/ 250 h 1126"/>
                <a:gd name="T72" fmla="*/ 202 w 1122"/>
                <a:gd name="T73" fmla="*/ 338 h 1126"/>
                <a:gd name="T74" fmla="*/ 202 w 1122"/>
                <a:gd name="T75" fmla="*/ 532 h 1126"/>
                <a:gd name="T76" fmla="*/ 239 w 1122"/>
                <a:gd name="T77" fmla="*/ 620 h 1126"/>
                <a:gd name="T78" fmla="*/ 44 w 1122"/>
                <a:gd name="T79" fmla="*/ 251 h 1126"/>
                <a:gd name="T80" fmla="*/ 766 w 1122"/>
                <a:gd name="T81" fmla="*/ 1082 h 1126"/>
                <a:gd name="T82" fmla="*/ 384 w 1122"/>
                <a:gd name="T83" fmla="*/ 1011 h 1126"/>
                <a:gd name="T84" fmla="*/ 626 w 1122"/>
                <a:gd name="T85" fmla="*/ 967 h 1126"/>
                <a:gd name="T86" fmla="*/ 598 w 1122"/>
                <a:gd name="T87" fmla="*/ 863 h 1126"/>
                <a:gd name="T88" fmla="*/ 1024 w 1122"/>
                <a:gd name="T89" fmla="*/ 819 h 1126"/>
                <a:gd name="T90" fmla="*/ 44 w 1122"/>
                <a:gd name="T91" fmla="*/ 714 h 1126"/>
                <a:gd name="T92" fmla="*/ 1078 w 1122"/>
                <a:gd name="T93" fmla="*/ 766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2" h="1126">
                  <a:moveTo>
                    <a:pt x="1024" y="153"/>
                  </a:moveTo>
                  <a:cubicBezTo>
                    <a:pt x="892" y="153"/>
                    <a:pt x="892" y="153"/>
                    <a:pt x="892" y="153"/>
                  </a:cubicBezTo>
                  <a:cubicBezTo>
                    <a:pt x="886" y="143"/>
                    <a:pt x="881" y="141"/>
                    <a:pt x="854" y="113"/>
                  </a:cubicBezTo>
                  <a:cubicBezTo>
                    <a:pt x="824" y="83"/>
                    <a:pt x="776" y="83"/>
                    <a:pt x="746" y="113"/>
                  </a:cubicBezTo>
                  <a:cubicBezTo>
                    <a:pt x="712" y="146"/>
                    <a:pt x="712" y="146"/>
                    <a:pt x="712" y="146"/>
                  </a:cubicBezTo>
                  <a:cubicBezTo>
                    <a:pt x="695" y="137"/>
                    <a:pt x="677" y="130"/>
                    <a:pt x="658" y="124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658" y="34"/>
                    <a:pt x="624" y="0"/>
                    <a:pt x="58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498" y="0"/>
                    <a:pt x="464" y="34"/>
                    <a:pt x="464" y="76"/>
                  </a:cubicBezTo>
                  <a:cubicBezTo>
                    <a:pt x="464" y="124"/>
                    <a:pt x="464" y="124"/>
                    <a:pt x="464" y="124"/>
                  </a:cubicBezTo>
                  <a:cubicBezTo>
                    <a:pt x="445" y="130"/>
                    <a:pt x="427" y="137"/>
                    <a:pt x="410" y="146"/>
                  </a:cubicBezTo>
                  <a:cubicBezTo>
                    <a:pt x="376" y="113"/>
                    <a:pt x="376" y="113"/>
                    <a:pt x="376" y="113"/>
                  </a:cubicBezTo>
                  <a:cubicBezTo>
                    <a:pt x="346" y="83"/>
                    <a:pt x="298" y="83"/>
                    <a:pt x="268" y="113"/>
                  </a:cubicBezTo>
                  <a:cubicBezTo>
                    <a:pt x="241" y="141"/>
                    <a:pt x="236" y="143"/>
                    <a:pt x="229" y="153"/>
                  </a:cubicBezTo>
                  <a:cubicBezTo>
                    <a:pt x="97" y="153"/>
                    <a:pt x="97" y="153"/>
                    <a:pt x="97" y="153"/>
                  </a:cubicBezTo>
                  <a:cubicBezTo>
                    <a:pt x="44" y="153"/>
                    <a:pt x="0" y="197"/>
                    <a:pt x="0" y="251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0" y="820"/>
                    <a:pt x="44" y="863"/>
                    <a:pt x="97" y="863"/>
                  </a:cubicBezTo>
                  <a:cubicBezTo>
                    <a:pt x="478" y="863"/>
                    <a:pt x="478" y="863"/>
                    <a:pt x="478" y="863"/>
                  </a:cubicBezTo>
                  <a:cubicBezTo>
                    <a:pt x="450" y="967"/>
                    <a:pt x="450" y="967"/>
                    <a:pt x="450" y="967"/>
                  </a:cubicBezTo>
                  <a:cubicBezTo>
                    <a:pt x="384" y="967"/>
                    <a:pt x="384" y="967"/>
                    <a:pt x="384" y="967"/>
                  </a:cubicBezTo>
                  <a:cubicBezTo>
                    <a:pt x="344" y="967"/>
                    <a:pt x="311" y="999"/>
                    <a:pt x="311" y="1039"/>
                  </a:cubicBezTo>
                  <a:cubicBezTo>
                    <a:pt x="311" y="1082"/>
                    <a:pt x="311" y="1082"/>
                    <a:pt x="311" y="1082"/>
                  </a:cubicBezTo>
                  <a:cubicBezTo>
                    <a:pt x="231" y="1082"/>
                    <a:pt x="231" y="1082"/>
                    <a:pt x="231" y="1082"/>
                  </a:cubicBezTo>
                  <a:cubicBezTo>
                    <a:pt x="219" y="1082"/>
                    <a:pt x="209" y="1092"/>
                    <a:pt x="209" y="1104"/>
                  </a:cubicBezTo>
                  <a:cubicBezTo>
                    <a:pt x="209" y="1117"/>
                    <a:pt x="219" y="1126"/>
                    <a:pt x="231" y="1126"/>
                  </a:cubicBezTo>
                  <a:cubicBezTo>
                    <a:pt x="891" y="1126"/>
                    <a:pt x="891" y="1126"/>
                    <a:pt x="891" y="1126"/>
                  </a:cubicBezTo>
                  <a:cubicBezTo>
                    <a:pt x="903" y="1126"/>
                    <a:pt x="913" y="1117"/>
                    <a:pt x="913" y="1104"/>
                  </a:cubicBezTo>
                  <a:cubicBezTo>
                    <a:pt x="913" y="1092"/>
                    <a:pt x="903" y="1082"/>
                    <a:pt x="891" y="1082"/>
                  </a:cubicBezTo>
                  <a:cubicBezTo>
                    <a:pt x="810" y="1082"/>
                    <a:pt x="810" y="1082"/>
                    <a:pt x="810" y="1082"/>
                  </a:cubicBezTo>
                  <a:cubicBezTo>
                    <a:pt x="810" y="1039"/>
                    <a:pt x="810" y="1039"/>
                    <a:pt x="810" y="1039"/>
                  </a:cubicBezTo>
                  <a:cubicBezTo>
                    <a:pt x="810" y="999"/>
                    <a:pt x="778" y="967"/>
                    <a:pt x="738" y="967"/>
                  </a:cubicBezTo>
                  <a:cubicBezTo>
                    <a:pt x="672" y="967"/>
                    <a:pt x="672" y="967"/>
                    <a:pt x="672" y="967"/>
                  </a:cubicBezTo>
                  <a:cubicBezTo>
                    <a:pt x="643" y="863"/>
                    <a:pt x="643" y="863"/>
                    <a:pt x="643" y="863"/>
                  </a:cubicBezTo>
                  <a:cubicBezTo>
                    <a:pt x="1024" y="863"/>
                    <a:pt x="1024" y="863"/>
                    <a:pt x="1024" y="863"/>
                  </a:cubicBezTo>
                  <a:cubicBezTo>
                    <a:pt x="1078" y="863"/>
                    <a:pt x="1122" y="820"/>
                    <a:pt x="1122" y="766"/>
                  </a:cubicBezTo>
                  <a:cubicBezTo>
                    <a:pt x="1122" y="739"/>
                    <a:pt x="1122" y="269"/>
                    <a:pt x="1122" y="251"/>
                  </a:cubicBezTo>
                  <a:cubicBezTo>
                    <a:pt x="1122" y="197"/>
                    <a:pt x="1078" y="153"/>
                    <a:pt x="1024" y="153"/>
                  </a:cubicBezTo>
                  <a:close/>
                  <a:moveTo>
                    <a:pt x="1024" y="197"/>
                  </a:moveTo>
                  <a:cubicBezTo>
                    <a:pt x="1054" y="197"/>
                    <a:pt x="1078" y="221"/>
                    <a:pt x="1078" y="251"/>
                  </a:cubicBezTo>
                  <a:cubicBezTo>
                    <a:pt x="1078" y="670"/>
                    <a:pt x="1078" y="670"/>
                    <a:pt x="1078" y="670"/>
                  </a:cubicBezTo>
                  <a:cubicBezTo>
                    <a:pt x="905" y="670"/>
                    <a:pt x="905" y="670"/>
                    <a:pt x="905" y="670"/>
                  </a:cubicBezTo>
                  <a:cubicBezTo>
                    <a:pt x="904" y="651"/>
                    <a:pt x="897" y="633"/>
                    <a:pt x="883" y="620"/>
                  </a:cubicBezTo>
                  <a:cubicBezTo>
                    <a:pt x="849" y="586"/>
                    <a:pt x="849" y="586"/>
                    <a:pt x="849" y="586"/>
                  </a:cubicBezTo>
                  <a:cubicBezTo>
                    <a:pt x="859" y="569"/>
                    <a:pt x="866" y="551"/>
                    <a:pt x="872" y="532"/>
                  </a:cubicBezTo>
                  <a:cubicBezTo>
                    <a:pt x="920" y="532"/>
                    <a:pt x="921" y="532"/>
                    <a:pt x="927" y="532"/>
                  </a:cubicBezTo>
                  <a:cubicBezTo>
                    <a:pt x="966" y="528"/>
                    <a:pt x="996" y="495"/>
                    <a:pt x="996" y="456"/>
                  </a:cubicBezTo>
                  <a:cubicBezTo>
                    <a:pt x="996" y="414"/>
                    <a:pt x="996" y="414"/>
                    <a:pt x="996" y="414"/>
                  </a:cubicBezTo>
                  <a:cubicBezTo>
                    <a:pt x="996" y="372"/>
                    <a:pt x="961" y="338"/>
                    <a:pt x="919" y="338"/>
                  </a:cubicBezTo>
                  <a:cubicBezTo>
                    <a:pt x="872" y="338"/>
                    <a:pt x="872" y="338"/>
                    <a:pt x="872" y="338"/>
                  </a:cubicBezTo>
                  <a:cubicBezTo>
                    <a:pt x="866" y="319"/>
                    <a:pt x="859" y="301"/>
                    <a:pt x="849" y="284"/>
                  </a:cubicBezTo>
                  <a:cubicBezTo>
                    <a:pt x="883" y="250"/>
                    <a:pt x="883" y="250"/>
                    <a:pt x="883" y="250"/>
                  </a:cubicBezTo>
                  <a:cubicBezTo>
                    <a:pt x="898" y="235"/>
                    <a:pt x="905" y="216"/>
                    <a:pt x="905" y="197"/>
                  </a:cubicBezTo>
                  <a:lnTo>
                    <a:pt x="1024" y="197"/>
                  </a:lnTo>
                  <a:close/>
                  <a:moveTo>
                    <a:pt x="270" y="173"/>
                  </a:moveTo>
                  <a:cubicBezTo>
                    <a:pt x="299" y="144"/>
                    <a:pt x="299" y="144"/>
                    <a:pt x="299" y="144"/>
                  </a:cubicBezTo>
                  <a:cubicBezTo>
                    <a:pt x="312" y="131"/>
                    <a:pt x="332" y="131"/>
                    <a:pt x="345" y="144"/>
                  </a:cubicBezTo>
                  <a:cubicBezTo>
                    <a:pt x="390" y="189"/>
                    <a:pt x="390" y="189"/>
                    <a:pt x="390" y="189"/>
                  </a:cubicBezTo>
                  <a:cubicBezTo>
                    <a:pt x="397" y="196"/>
                    <a:pt x="408" y="198"/>
                    <a:pt x="417" y="193"/>
                  </a:cubicBezTo>
                  <a:cubicBezTo>
                    <a:pt x="440" y="179"/>
                    <a:pt x="465" y="168"/>
                    <a:pt x="491" y="162"/>
                  </a:cubicBezTo>
                  <a:cubicBezTo>
                    <a:pt x="501" y="159"/>
                    <a:pt x="508" y="151"/>
                    <a:pt x="508" y="140"/>
                  </a:cubicBezTo>
                  <a:cubicBezTo>
                    <a:pt x="508" y="76"/>
                    <a:pt x="508" y="76"/>
                    <a:pt x="508" y="76"/>
                  </a:cubicBezTo>
                  <a:cubicBezTo>
                    <a:pt x="508" y="59"/>
                    <a:pt x="522" y="44"/>
                    <a:pt x="540" y="44"/>
                  </a:cubicBezTo>
                  <a:cubicBezTo>
                    <a:pt x="582" y="44"/>
                    <a:pt x="582" y="44"/>
                    <a:pt x="582" y="44"/>
                  </a:cubicBezTo>
                  <a:cubicBezTo>
                    <a:pt x="599" y="44"/>
                    <a:pt x="614" y="59"/>
                    <a:pt x="614" y="76"/>
                  </a:cubicBezTo>
                  <a:cubicBezTo>
                    <a:pt x="614" y="140"/>
                    <a:pt x="614" y="140"/>
                    <a:pt x="614" y="140"/>
                  </a:cubicBezTo>
                  <a:cubicBezTo>
                    <a:pt x="614" y="151"/>
                    <a:pt x="621" y="159"/>
                    <a:pt x="631" y="162"/>
                  </a:cubicBezTo>
                  <a:cubicBezTo>
                    <a:pt x="657" y="168"/>
                    <a:pt x="682" y="179"/>
                    <a:pt x="705" y="193"/>
                  </a:cubicBezTo>
                  <a:cubicBezTo>
                    <a:pt x="713" y="198"/>
                    <a:pt x="724" y="196"/>
                    <a:pt x="732" y="189"/>
                  </a:cubicBezTo>
                  <a:cubicBezTo>
                    <a:pt x="777" y="144"/>
                    <a:pt x="777" y="144"/>
                    <a:pt x="777" y="144"/>
                  </a:cubicBezTo>
                  <a:cubicBezTo>
                    <a:pt x="789" y="131"/>
                    <a:pt x="810" y="131"/>
                    <a:pt x="822" y="144"/>
                  </a:cubicBezTo>
                  <a:cubicBezTo>
                    <a:pt x="852" y="174"/>
                    <a:pt x="858" y="176"/>
                    <a:pt x="861" y="190"/>
                  </a:cubicBezTo>
                  <a:cubicBezTo>
                    <a:pt x="863" y="201"/>
                    <a:pt x="859" y="211"/>
                    <a:pt x="852" y="219"/>
                  </a:cubicBezTo>
                  <a:cubicBezTo>
                    <a:pt x="807" y="264"/>
                    <a:pt x="807" y="264"/>
                    <a:pt x="807" y="264"/>
                  </a:cubicBezTo>
                  <a:cubicBezTo>
                    <a:pt x="799" y="271"/>
                    <a:pt x="798" y="282"/>
                    <a:pt x="803" y="291"/>
                  </a:cubicBezTo>
                  <a:cubicBezTo>
                    <a:pt x="815" y="311"/>
                    <a:pt x="825" y="333"/>
                    <a:pt x="831" y="356"/>
                  </a:cubicBezTo>
                  <a:cubicBezTo>
                    <a:pt x="832" y="359"/>
                    <a:pt x="833" y="362"/>
                    <a:pt x="834" y="365"/>
                  </a:cubicBezTo>
                  <a:cubicBezTo>
                    <a:pt x="836" y="375"/>
                    <a:pt x="845" y="382"/>
                    <a:pt x="855" y="382"/>
                  </a:cubicBezTo>
                  <a:cubicBezTo>
                    <a:pt x="919" y="382"/>
                    <a:pt x="919" y="382"/>
                    <a:pt x="919" y="382"/>
                  </a:cubicBezTo>
                  <a:cubicBezTo>
                    <a:pt x="937" y="382"/>
                    <a:pt x="952" y="396"/>
                    <a:pt x="952" y="414"/>
                  </a:cubicBezTo>
                  <a:cubicBezTo>
                    <a:pt x="952" y="456"/>
                    <a:pt x="952" y="456"/>
                    <a:pt x="952" y="456"/>
                  </a:cubicBezTo>
                  <a:cubicBezTo>
                    <a:pt x="952" y="474"/>
                    <a:pt x="937" y="488"/>
                    <a:pt x="919" y="488"/>
                  </a:cubicBezTo>
                  <a:cubicBezTo>
                    <a:pt x="855" y="488"/>
                    <a:pt x="855" y="488"/>
                    <a:pt x="855" y="488"/>
                  </a:cubicBezTo>
                  <a:cubicBezTo>
                    <a:pt x="845" y="488"/>
                    <a:pt x="836" y="495"/>
                    <a:pt x="834" y="505"/>
                  </a:cubicBezTo>
                  <a:cubicBezTo>
                    <a:pt x="827" y="531"/>
                    <a:pt x="817" y="556"/>
                    <a:pt x="803" y="579"/>
                  </a:cubicBezTo>
                  <a:cubicBezTo>
                    <a:pt x="803" y="579"/>
                    <a:pt x="803" y="580"/>
                    <a:pt x="802" y="580"/>
                  </a:cubicBezTo>
                  <a:cubicBezTo>
                    <a:pt x="798" y="589"/>
                    <a:pt x="800" y="599"/>
                    <a:pt x="807" y="606"/>
                  </a:cubicBezTo>
                  <a:cubicBezTo>
                    <a:pt x="847" y="649"/>
                    <a:pt x="859" y="652"/>
                    <a:pt x="861" y="670"/>
                  </a:cubicBezTo>
                  <a:cubicBezTo>
                    <a:pt x="261" y="670"/>
                    <a:pt x="261" y="670"/>
                    <a:pt x="261" y="670"/>
                  </a:cubicBezTo>
                  <a:cubicBezTo>
                    <a:pt x="261" y="663"/>
                    <a:pt x="265" y="656"/>
                    <a:pt x="270" y="651"/>
                  </a:cubicBezTo>
                  <a:cubicBezTo>
                    <a:pt x="315" y="606"/>
                    <a:pt x="315" y="606"/>
                    <a:pt x="315" y="606"/>
                  </a:cubicBezTo>
                  <a:cubicBezTo>
                    <a:pt x="322" y="598"/>
                    <a:pt x="324" y="587"/>
                    <a:pt x="319" y="579"/>
                  </a:cubicBezTo>
                  <a:cubicBezTo>
                    <a:pt x="305" y="556"/>
                    <a:pt x="294" y="531"/>
                    <a:pt x="288" y="505"/>
                  </a:cubicBezTo>
                  <a:cubicBezTo>
                    <a:pt x="285" y="495"/>
                    <a:pt x="277" y="488"/>
                    <a:pt x="266" y="488"/>
                  </a:cubicBezTo>
                  <a:cubicBezTo>
                    <a:pt x="202" y="488"/>
                    <a:pt x="202" y="488"/>
                    <a:pt x="202" y="488"/>
                  </a:cubicBezTo>
                  <a:cubicBezTo>
                    <a:pt x="185" y="488"/>
                    <a:pt x="170" y="474"/>
                    <a:pt x="170" y="456"/>
                  </a:cubicBezTo>
                  <a:cubicBezTo>
                    <a:pt x="170" y="414"/>
                    <a:pt x="170" y="414"/>
                    <a:pt x="170" y="414"/>
                  </a:cubicBezTo>
                  <a:cubicBezTo>
                    <a:pt x="170" y="396"/>
                    <a:pt x="185" y="382"/>
                    <a:pt x="202" y="382"/>
                  </a:cubicBezTo>
                  <a:cubicBezTo>
                    <a:pt x="266" y="382"/>
                    <a:pt x="266" y="382"/>
                    <a:pt x="266" y="382"/>
                  </a:cubicBezTo>
                  <a:cubicBezTo>
                    <a:pt x="277" y="382"/>
                    <a:pt x="285" y="375"/>
                    <a:pt x="288" y="365"/>
                  </a:cubicBezTo>
                  <a:cubicBezTo>
                    <a:pt x="294" y="339"/>
                    <a:pt x="305" y="314"/>
                    <a:pt x="319" y="291"/>
                  </a:cubicBezTo>
                  <a:cubicBezTo>
                    <a:pt x="324" y="282"/>
                    <a:pt x="322" y="271"/>
                    <a:pt x="315" y="264"/>
                  </a:cubicBezTo>
                  <a:cubicBezTo>
                    <a:pt x="271" y="219"/>
                    <a:pt x="269" y="219"/>
                    <a:pt x="266" y="214"/>
                  </a:cubicBezTo>
                  <a:cubicBezTo>
                    <a:pt x="257" y="201"/>
                    <a:pt x="259" y="184"/>
                    <a:pt x="270" y="173"/>
                  </a:cubicBezTo>
                  <a:close/>
                  <a:moveTo>
                    <a:pt x="97" y="197"/>
                  </a:moveTo>
                  <a:cubicBezTo>
                    <a:pt x="216" y="197"/>
                    <a:pt x="216" y="197"/>
                    <a:pt x="216" y="197"/>
                  </a:cubicBezTo>
                  <a:cubicBezTo>
                    <a:pt x="217" y="216"/>
                    <a:pt x="224" y="236"/>
                    <a:pt x="239" y="250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63" y="301"/>
                    <a:pt x="256" y="319"/>
                    <a:pt x="250" y="33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160" y="338"/>
                    <a:pt x="126" y="372"/>
                    <a:pt x="126" y="414"/>
                  </a:cubicBezTo>
                  <a:cubicBezTo>
                    <a:pt x="126" y="456"/>
                    <a:pt x="126" y="456"/>
                    <a:pt x="126" y="456"/>
                  </a:cubicBezTo>
                  <a:cubicBezTo>
                    <a:pt x="126" y="498"/>
                    <a:pt x="160" y="532"/>
                    <a:pt x="202" y="532"/>
                  </a:cubicBezTo>
                  <a:cubicBezTo>
                    <a:pt x="250" y="532"/>
                    <a:pt x="250" y="532"/>
                    <a:pt x="250" y="532"/>
                  </a:cubicBezTo>
                  <a:cubicBezTo>
                    <a:pt x="256" y="551"/>
                    <a:pt x="263" y="569"/>
                    <a:pt x="272" y="586"/>
                  </a:cubicBezTo>
                  <a:cubicBezTo>
                    <a:pt x="239" y="620"/>
                    <a:pt x="239" y="620"/>
                    <a:pt x="239" y="620"/>
                  </a:cubicBezTo>
                  <a:cubicBezTo>
                    <a:pt x="225" y="633"/>
                    <a:pt x="218" y="651"/>
                    <a:pt x="217" y="670"/>
                  </a:cubicBezTo>
                  <a:cubicBezTo>
                    <a:pt x="44" y="670"/>
                    <a:pt x="44" y="670"/>
                    <a:pt x="44" y="670"/>
                  </a:cubicBezTo>
                  <a:cubicBezTo>
                    <a:pt x="44" y="251"/>
                    <a:pt x="44" y="251"/>
                    <a:pt x="44" y="251"/>
                  </a:cubicBezTo>
                  <a:cubicBezTo>
                    <a:pt x="44" y="221"/>
                    <a:pt x="68" y="197"/>
                    <a:pt x="97" y="197"/>
                  </a:cubicBezTo>
                  <a:close/>
                  <a:moveTo>
                    <a:pt x="766" y="1039"/>
                  </a:moveTo>
                  <a:cubicBezTo>
                    <a:pt x="766" y="1082"/>
                    <a:pt x="766" y="1082"/>
                    <a:pt x="766" y="1082"/>
                  </a:cubicBezTo>
                  <a:cubicBezTo>
                    <a:pt x="355" y="1082"/>
                    <a:pt x="355" y="1082"/>
                    <a:pt x="355" y="1082"/>
                  </a:cubicBezTo>
                  <a:cubicBezTo>
                    <a:pt x="355" y="1039"/>
                    <a:pt x="355" y="1039"/>
                    <a:pt x="355" y="1039"/>
                  </a:cubicBezTo>
                  <a:cubicBezTo>
                    <a:pt x="355" y="1024"/>
                    <a:pt x="368" y="1011"/>
                    <a:pt x="384" y="1011"/>
                  </a:cubicBezTo>
                  <a:cubicBezTo>
                    <a:pt x="738" y="1011"/>
                    <a:pt x="738" y="1011"/>
                    <a:pt x="738" y="1011"/>
                  </a:cubicBezTo>
                  <a:cubicBezTo>
                    <a:pt x="754" y="1011"/>
                    <a:pt x="766" y="1024"/>
                    <a:pt x="766" y="1039"/>
                  </a:cubicBezTo>
                  <a:close/>
                  <a:moveTo>
                    <a:pt x="626" y="967"/>
                  </a:moveTo>
                  <a:cubicBezTo>
                    <a:pt x="495" y="967"/>
                    <a:pt x="495" y="967"/>
                    <a:pt x="495" y="967"/>
                  </a:cubicBezTo>
                  <a:cubicBezTo>
                    <a:pt x="524" y="863"/>
                    <a:pt x="524" y="863"/>
                    <a:pt x="524" y="863"/>
                  </a:cubicBezTo>
                  <a:cubicBezTo>
                    <a:pt x="598" y="863"/>
                    <a:pt x="598" y="863"/>
                    <a:pt x="598" y="863"/>
                  </a:cubicBezTo>
                  <a:lnTo>
                    <a:pt x="626" y="967"/>
                  </a:lnTo>
                  <a:close/>
                  <a:moveTo>
                    <a:pt x="1078" y="766"/>
                  </a:moveTo>
                  <a:cubicBezTo>
                    <a:pt x="1078" y="796"/>
                    <a:pt x="1054" y="819"/>
                    <a:pt x="1024" y="819"/>
                  </a:cubicBezTo>
                  <a:cubicBezTo>
                    <a:pt x="992" y="819"/>
                    <a:pt x="128" y="819"/>
                    <a:pt x="97" y="819"/>
                  </a:cubicBezTo>
                  <a:cubicBezTo>
                    <a:pt x="68" y="819"/>
                    <a:pt x="44" y="795"/>
                    <a:pt x="44" y="766"/>
                  </a:cubicBezTo>
                  <a:cubicBezTo>
                    <a:pt x="44" y="714"/>
                    <a:pt x="44" y="714"/>
                    <a:pt x="44" y="714"/>
                  </a:cubicBezTo>
                  <a:cubicBezTo>
                    <a:pt x="1078" y="714"/>
                    <a:pt x="1078" y="714"/>
                    <a:pt x="1078" y="714"/>
                  </a:cubicBezTo>
                  <a:lnTo>
                    <a:pt x="1078" y="766"/>
                  </a:lnTo>
                  <a:close/>
                  <a:moveTo>
                    <a:pt x="1078" y="766"/>
                  </a:moveTo>
                  <a:cubicBezTo>
                    <a:pt x="1078" y="766"/>
                    <a:pt x="1078" y="766"/>
                    <a:pt x="1078" y="7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F7227E-BFDA-4773-9AE1-8189F4269B37}"/>
              </a:ext>
            </a:extLst>
          </p:cNvPr>
          <p:cNvGrpSpPr/>
          <p:nvPr/>
        </p:nvGrpSpPr>
        <p:grpSpPr>
          <a:xfrm>
            <a:off x="5624308" y="4533002"/>
            <a:ext cx="726813" cy="728206"/>
            <a:chOff x="8472487" y="3249612"/>
            <a:chExt cx="1655763" cy="1658937"/>
          </a:xfrm>
          <a:solidFill>
            <a:schemeClr val="bg1"/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566C8896-74C0-4C55-9390-3F36C9A4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0537" y="4425949"/>
              <a:ext cx="539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BF70D88B-F0B8-459B-B5A1-E4CB0EFE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225" y="4425949"/>
              <a:ext cx="539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25B586ED-DAAD-4598-9872-517212E7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587" y="4425949"/>
              <a:ext cx="55563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BA544F1A-E1F6-489A-8245-DAE3FECD39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2875" y="3730624"/>
              <a:ext cx="534988" cy="53657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176 w 352"/>
                <a:gd name="T11" fmla="*/ 317 h 352"/>
                <a:gd name="T12" fmla="*/ 150 w 352"/>
                <a:gd name="T13" fmla="*/ 264 h 352"/>
                <a:gd name="T14" fmla="*/ 202 w 352"/>
                <a:gd name="T15" fmla="*/ 264 h 352"/>
                <a:gd name="T16" fmla="*/ 176 w 352"/>
                <a:gd name="T17" fmla="*/ 317 h 352"/>
                <a:gd name="T18" fmla="*/ 144 w 352"/>
                <a:gd name="T19" fmla="*/ 229 h 352"/>
                <a:gd name="T20" fmla="*/ 141 w 352"/>
                <a:gd name="T21" fmla="*/ 194 h 352"/>
                <a:gd name="T22" fmla="*/ 211 w 352"/>
                <a:gd name="T23" fmla="*/ 194 h 352"/>
                <a:gd name="T24" fmla="*/ 208 w 352"/>
                <a:gd name="T25" fmla="*/ 229 h 352"/>
                <a:gd name="T26" fmla="*/ 144 w 352"/>
                <a:gd name="T27" fmla="*/ 229 h 352"/>
                <a:gd name="T28" fmla="*/ 176 w 352"/>
                <a:gd name="T29" fmla="*/ 35 h 352"/>
                <a:gd name="T30" fmla="*/ 202 w 352"/>
                <a:gd name="T31" fmla="*/ 88 h 352"/>
                <a:gd name="T32" fmla="*/ 150 w 352"/>
                <a:gd name="T33" fmla="*/ 88 h 352"/>
                <a:gd name="T34" fmla="*/ 176 w 352"/>
                <a:gd name="T35" fmla="*/ 35 h 352"/>
                <a:gd name="T36" fmla="*/ 208 w 352"/>
                <a:gd name="T37" fmla="*/ 123 h 352"/>
                <a:gd name="T38" fmla="*/ 211 w 352"/>
                <a:gd name="T39" fmla="*/ 158 h 352"/>
                <a:gd name="T40" fmla="*/ 141 w 352"/>
                <a:gd name="T41" fmla="*/ 158 h 352"/>
                <a:gd name="T42" fmla="*/ 144 w 352"/>
                <a:gd name="T43" fmla="*/ 123 h 352"/>
                <a:gd name="T44" fmla="*/ 208 w 352"/>
                <a:gd name="T45" fmla="*/ 123 h 352"/>
                <a:gd name="T46" fmla="*/ 106 w 352"/>
                <a:gd name="T47" fmla="*/ 158 h 352"/>
                <a:gd name="T48" fmla="*/ 37 w 352"/>
                <a:gd name="T49" fmla="*/ 158 h 352"/>
                <a:gd name="T50" fmla="*/ 46 w 352"/>
                <a:gd name="T51" fmla="*/ 123 h 352"/>
                <a:gd name="T52" fmla="*/ 109 w 352"/>
                <a:gd name="T53" fmla="*/ 123 h 352"/>
                <a:gd name="T54" fmla="*/ 106 w 352"/>
                <a:gd name="T55" fmla="*/ 158 h 352"/>
                <a:gd name="T56" fmla="*/ 37 w 352"/>
                <a:gd name="T57" fmla="*/ 194 h 352"/>
                <a:gd name="T58" fmla="*/ 106 w 352"/>
                <a:gd name="T59" fmla="*/ 194 h 352"/>
                <a:gd name="T60" fmla="*/ 109 w 352"/>
                <a:gd name="T61" fmla="*/ 229 h 352"/>
                <a:gd name="T62" fmla="*/ 46 w 352"/>
                <a:gd name="T63" fmla="*/ 229 h 352"/>
                <a:gd name="T64" fmla="*/ 37 w 352"/>
                <a:gd name="T65" fmla="*/ 194 h 352"/>
                <a:gd name="T66" fmla="*/ 246 w 352"/>
                <a:gd name="T67" fmla="*/ 194 h 352"/>
                <a:gd name="T68" fmla="*/ 315 w 352"/>
                <a:gd name="T69" fmla="*/ 194 h 352"/>
                <a:gd name="T70" fmla="*/ 306 w 352"/>
                <a:gd name="T71" fmla="*/ 229 h 352"/>
                <a:gd name="T72" fmla="*/ 243 w 352"/>
                <a:gd name="T73" fmla="*/ 229 h 352"/>
                <a:gd name="T74" fmla="*/ 246 w 352"/>
                <a:gd name="T75" fmla="*/ 194 h 352"/>
                <a:gd name="T76" fmla="*/ 246 w 352"/>
                <a:gd name="T77" fmla="*/ 158 h 352"/>
                <a:gd name="T78" fmla="*/ 243 w 352"/>
                <a:gd name="T79" fmla="*/ 123 h 352"/>
                <a:gd name="T80" fmla="*/ 306 w 352"/>
                <a:gd name="T81" fmla="*/ 123 h 352"/>
                <a:gd name="T82" fmla="*/ 315 w 352"/>
                <a:gd name="T83" fmla="*/ 158 h 352"/>
                <a:gd name="T84" fmla="*/ 246 w 352"/>
                <a:gd name="T85" fmla="*/ 158 h 352"/>
                <a:gd name="T86" fmla="*/ 286 w 352"/>
                <a:gd name="T87" fmla="*/ 88 h 352"/>
                <a:gd name="T88" fmla="*/ 238 w 352"/>
                <a:gd name="T89" fmla="*/ 88 h 352"/>
                <a:gd name="T90" fmla="*/ 225 w 352"/>
                <a:gd name="T91" fmla="*/ 44 h 352"/>
                <a:gd name="T92" fmla="*/ 286 w 352"/>
                <a:gd name="T93" fmla="*/ 88 h 352"/>
                <a:gd name="T94" fmla="*/ 127 w 352"/>
                <a:gd name="T95" fmla="*/ 44 h 352"/>
                <a:gd name="T96" fmla="*/ 114 w 352"/>
                <a:gd name="T97" fmla="*/ 88 h 352"/>
                <a:gd name="T98" fmla="*/ 66 w 352"/>
                <a:gd name="T99" fmla="*/ 88 h 352"/>
                <a:gd name="T100" fmla="*/ 127 w 352"/>
                <a:gd name="T101" fmla="*/ 44 h 352"/>
                <a:gd name="T102" fmla="*/ 66 w 352"/>
                <a:gd name="T103" fmla="*/ 264 h 352"/>
                <a:gd name="T104" fmla="*/ 114 w 352"/>
                <a:gd name="T105" fmla="*/ 264 h 352"/>
                <a:gd name="T106" fmla="*/ 127 w 352"/>
                <a:gd name="T107" fmla="*/ 308 h 352"/>
                <a:gd name="T108" fmla="*/ 66 w 352"/>
                <a:gd name="T109" fmla="*/ 264 h 352"/>
                <a:gd name="T110" fmla="*/ 225 w 352"/>
                <a:gd name="T111" fmla="*/ 308 h 352"/>
                <a:gd name="T112" fmla="*/ 238 w 352"/>
                <a:gd name="T113" fmla="*/ 264 h 352"/>
                <a:gd name="T114" fmla="*/ 286 w 352"/>
                <a:gd name="T115" fmla="*/ 264 h 352"/>
                <a:gd name="T116" fmla="*/ 225 w 352"/>
                <a:gd name="T117" fmla="*/ 308 h 352"/>
                <a:gd name="T118" fmla="*/ 225 w 352"/>
                <a:gd name="T119" fmla="*/ 308 h 352"/>
                <a:gd name="T120" fmla="*/ 225 w 352"/>
                <a:gd name="T121" fmla="*/ 30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317"/>
                  </a:moveTo>
                  <a:cubicBezTo>
                    <a:pt x="170" y="317"/>
                    <a:pt x="159" y="299"/>
                    <a:pt x="150" y="264"/>
                  </a:cubicBezTo>
                  <a:cubicBezTo>
                    <a:pt x="202" y="264"/>
                    <a:pt x="202" y="264"/>
                    <a:pt x="202" y="264"/>
                  </a:cubicBezTo>
                  <a:cubicBezTo>
                    <a:pt x="193" y="299"/>
                    <a:pt x="181" y="317"/>
                    <a:pt x="176" y="317"/>
                  </a:cubicBezTo>
                  <a:close/>
                  <a:moveTo>
                    <a:pt x="144" y="229"/>
                  </a:moveTo>
                  <a:cubicBezTo>
                    <a:pt x="143" y="218"/>
                    <a:pt x="142" y="206"/>
                    <a:pt x="141" y="194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0" y="206"/>
                    <a:pt x="209" y="218"/>
                    <a:pt x="208" y="229"/>
                  </a:cubicBezTo>
                  <a:lnTo>
                    <a:pt x="144" y="229"/>
                  </a:lnTo>
                  <a:close/>
                  <a:moveTo>
                    <a:pt x="176" y="35"/>
                  </a:moveTo>
                  <a:cubicBezTo>
                    <a:pt x="181" y="35"/>
                    <a:pt x="193" y="53"/>
                    <a:pt x="202" y="88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159" y="53"/>
                    <a:pt x="170" y="35"/>
                    <a:pt x="176" y="35"/>
                  </a:cubicBezTo>
                  <a:close/>
                  <a:moveTo>
                    <a:pt x="208" y="123"/>
                  </a:moveTo>
                  <a:cubicBezTo>
                    <a:pt x="209" y="134"/>
                    <a:pt x="210" y="146"/>
                    <a:pt x="211" y="158"/>
                  </a:cubicBezTo>
                  <a:cubicBezTo>
                    <a:pt x="141" y="158"/>
                    <a:pt x="141" y="158"/>
                    <a:pt x="141" y="158"/>
                  </a:cubicBezTo>
                  <a:cubicBezTo>
                    <a:pt x="142" y="146"/>
                    <a:pt x="143" y="134"/>
                    <a:pt x="144" y="123"/>
                  </a:cubicBezTo>
                  <a:lnTo>
                    <a:pt x="208" y="123"/>
                  </a:lnTo>
                  <a:close/>
                  <a:moveTo>
                    <a:pt x="106" y="158"/>
                  </a:moveTo>
                  <a:cubicBezTo>
                    <a:pt x="37" y="158"/>
                    <a:pt x="37" y="158"/>
                    <a:pt x="37" y="158"/>
                  </a:cubicBezTo>
                  <a:cubicBezTo>
                    <a:pt x="38" y="146"/>
                    <a:pt x="41" y="134"/>
                    <a:pt x="46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7" y="135"/>
                    <a:pt x="106" y="147"/>
                    <a:pt x="106" y="158"/>
                  </a:cubicBezTo>
                  <a:close/>
                  <a:moveTo>
                    <a:pt x="37" y="194"/>
                  </a:moveTo>
                  <a:cubicBezTo>
                    <a:pt x="106" y="194"/>
                    <a:pt x="106" y="194"/>
                    <a:pt x="106" y="194"/>
                  </a:cubicBezTo>
                  <a:cubicBezTo>
                    <a:pt x="106" y="205"/>
                    <a:pt x="107" y="217"/>
                    <a:pt x="109" y="229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41" y="218"/>
                    <a:pt x="38" y="206"/>
                    <a:pt x="37" y="194"/>
                  </a:cubicBezTo>
                  <a:close/>
                  <a:moveTo>
                    <a:pt x="246" y="194"/>
                  </a:moveTo>
                  <a:cubicBezTo>
                    <a:pt x="315" y="194"/>
                    <a:pt x="315" y="194"/>
                    <a:pt x="315" y="194"/>
                  </a:cubicBezTo>
                  <a:cubicBezTo>
                    <a:pt x="314" y="206"/>
                    <a:pt x="311" y="218"/>
                    <a:pt x="306" y="229"/>
                  </a:cubicBezTo>
                  <a:cubicBezTo>
                    <a:pt x="243" y="229"/>
                    <a:pt x="243" y="229"/>
                    <a:pt x="243" y="229"/>
                  </a:cubicBezTo>
                  <a:cubicBezTo>
                    <a:pt x="245" y="217"/>
                    <a:pt x="246" y="205"/>
                    <a:pt x="246" y="194"/>
                  </a:cubicBezTo>
                  <a:close/>
                  <a:moveTo>
                    <a:pt x="246" y="158"/>
                  </a:moveTo>
                  <a:cubicBezTo>
                    <a:pt x="246" y="147"/>
                    <a:pt x="245" y="135"/>
                    <a:pt x="243" y="123"/>
                  </a:cubicBezTo>
                  <a:cubicBezTo>
                    <a:pt x="306" y="123"/>
                    <a:pt x="306" y="123"/>
                    <a:pt x="306" y="123"/>
                  </a:cubicBezTo>
                  <a:cubicBezTo>
                    <a:pt x="311" y="134"/>
                    <a:pt x="314" y="146"/>
                    <a:pt x="315" y="158"/>
                  </a:cubicBezTo>
                  <a:lnTo>
                    <a:pt x="246" y="158"/>
                  </a:lnTo>
                  <a:close/>
                  <a:moveTo>
                    <a:pt x="286" y="88"/>
                  </a:moveTo>
                  <a:cubicBezTo>
                    <a:pt x="238" y="88"/>
                    <a:pt x="238" y="88"/>
                    <a:pt x="238" y="88"/>
                  </a:cubicBezTo>
                  <a:cubicBezTo>
                    <a:pt x="234" y="72"/>
                    <a:pt x="230" y="57"/>
                    <a:pt x="225" y="44"/>
                  </a:cubicBezTo>
                  <a:cubicBezTo>
                    <a:pt x="249" y="53"/>
                    <a:pt x="270" y="68"/>
                    <a:pt x="286" y="88"/>
                  </a:cubicBezTo>
                  <a:close/>
                  <a:moveTo>
                    <a:pt x="127" y="44"/>
                  </a:moveTo>
                  <a:cubicBezTo>
                    <a:pt x="122" y="57"/>
                    <a:pt x="118" y="72"/>
                    <a:pt x="114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82" y="68"/>
                    <a:pt x="103" y="53"/>
                    <a:pt x="127" y="44"/>
                  </a:cubicBezTo>
                  <a:close/>
                  <a:moveTo>
                    <a:pt x="66" y="264"/>
                  </a:moveTo>
                  <a:cubicBezTo>
                    <a:pt x="114" y="264"/>
                    <a:pt x="114" y="264"/>
                    <a:pt x="114" y="264"/>
                  </a:cubicBezTo>
                  <a:cubicBezTo>
                    <a:pt x="118" y="280"/>
                    <a:pt x="122" y="295"/>
                    <a:pt x="127" y="308"/>
                  </a:cubicBezTo>
                  <a:cubicBezTo>
                    <a:pt x="103" y="299"/>
                    <a:pt x="82" y="284"/>
                    <a:pt x="66" y="264"/>
                  </a:cubicBezTo>
                  <a:close/>
                  <a:moveTo>
                    <a:pt x="225" y="308"/>
                  </a:moveTo>
                  <a:cubicBezTo>
                    <a:pt x="230" y="295"/>
                    <a:pt x="234" y="280"/>
                    <a:pt x="238" y="264"/>
                  </a:cubicBezTo>
                  <a:cubicBezTo>
                    <a:pt x="286" y="264"/>
                    <a:pt x="286" y="264"/>
                    <a:pt x="286" y="264"/>
                  </a:cubicBezTo>
                  <a:cubicBezTo>
                    <a:pt x="270" y="284"/>
                    <a:pt x="249" y="299"/>
                    <a:pt x="225" y="308"/>
                  </a:cubicBezTo>
                  <a:close/>
                  <a:moveTo>
                    <a:pt x="225" y="308"/>
                  </a:moveTo>
                  <a:cubicBezTo>
                    <a:pt x="225" y="308"/>
                    <a:pt x="225" y="308"/>
                    <a:pt x="225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FE8130F-0B09-4ED0-853D-D393B5D64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2487" y="3249612"/>
              <a:ext cx="1655763" cy="1658937"/>
            </a:xfrm>
            <a:custGeom>
              <a:avLst/>
              <a:gdLst>
                <a:gd name="T0" fmla="*/ 1038 w 1090"/>
                <a:gd name="T1" fmla="*/ 138 h 1089"/>
                <a:gd name="T2" fmla="*/ 940 w 1090"/>
                <a:gd name="T3" fmla="*/ 46 h 1089"/>
                <a:gd name="T4" fmla="*/ 806 w 1090"/>
                <a:gd name="T5" fmla="*/ 51 h 1089"/>
                <a:gd name="T6" fmla="*/ 714 w 1090"/>
                <a:gd name="T7" fmla="*/ 150 h 1089"/>
                <a:gd name="T8" fmla="*/ 422 w 1090"/>
                <a:gd name="T9" fmla="*/ 0 h 1089"/>
                <a:gd name="T10" fmla="*/ 71 w 1090"/>
                <a:gd name="T11" fmla="*/ 554 h 1089"/>
                <a:gd name="T12" fmla="*/ 71 w 1090"/>
                <a:gd name="T13" fmla="*/ 832 h 1089"/>
                <a:gd name="T14" fmla="*/ 364 w 1090"/>
                <a:gd name="T15" fmla="*/ 878 h 1089"/>
                <a:gd name="T16" fmla="*/ 229 w 1090"/>
                <a:gd name="T17" fmla="*/ 1089 h 1089"/>
                <a:gd name="T18" fmla="*/ 752 w 1090"/>
                <a:gd name="T19" fmla="*/ 984 h 1089"/>
                <a:gd name="T20" fmla="*/ 1037 w 1090"/>
                <a:gd name="T21" fmla="*/ 808 h 1089"/>
                <a:gd name="T22" fmla="*/ 1019 w 1090"/>
                <a:gd name="T23" fmla="*/ 562 h 1089"/>
                <a:gd name="T24" fmla="*/ 1043 w 1090"/>
                <a:gd name="T25" fmla="*/ 272 h 1089"/>
                <a:gd name="T26" fmla="*/ 851 w 1090"/>
                <a:gd name="T27" fmla="*/ 492 h 1089"/>
                <a:gd name="T28" fmla="*/ 738 w 1090"/>
                <a:gd name="T29" fmla="*/ 615 h 1089"/>
                <a:gd name="T30" fmla="*/ 317 w 1090"/>
                <a:gd name="T31" fmla="*/ 685 h 1089"/>
                <a:gd name="T32" fmla="*/ 422 w 1090"/>
                <a:gd name="T33" fmla="*/ 281 h 1089"/>
                <a:gd name="T34" fmla="*/ 764 w 1090"/>
                <a:gd name="T35" fmla="*/ 394 h 1089"/>
                <a:gd name="T36" fmla="*/ 914 w 1090"/>
                <a:gd name="T37" fmla="*/ 422 h 1089"/>
                <a:gd name="T38" fmla="*/ 281 w 1090"/>
                <a:gd name="T39" fmla="*/ 211 h 1089"/>
                <a:gd name="T40" fmla="*/ 211 w 1090"/>
                <a:gd name="T41" fmla="*/ 211 h 1089"/>
                <a:gd name="T42" fmla="*/ 253 w 1090"/>
                <a:gd name="T43" fmla="*/ 190 h 1089"/>
                <a:gd name="T44" fmla="*/ 36 w 1090"/>
                <a:gd name="T45" fmla="*/ 70 h 1089"/>
                <a:gd name="T46" fmla="*/ 245 w 1090"/>
                <a:gd name="T47" fmla="*/ 239 h 1089"/>
                <a:gd name="T48" fmla="*/ 668 w 1090"/>
                <a:gd name="T49" fmla="*/ 211 h 1089"/>
                <a:gd name="T50" fmla="*/ 668 w 1090"/>
                <a:gd name="T51" fmla="*/ 211 h 1089"/>
                <a:gd name="T52" fmla="*/ 106 w 1090"/>
                <a:gd name="T53" fmla="*/ 536 h 1089"/>
                <a:gd name="T54" fmla="*/ 36 w 1090"/>
                <a:gd name="T55" fmla="*/ 685 h 1089"/>
                <a:gd name="T56" fmla="*/ 255 w 1090"/>
                <a:gd name="T57" fmla="*/ 765 h 1089"/>
                <a:gd name="T58" fmla="*/ 211 w 1090"/>
                <a:gd name="T59" fmla="*/ 685 h 1089"/>
                <a:gd name="T60" fmla="*/ 141 w 1090"/>
                <a:gd name="T61" fmla="*/ 808 h 1089"/>
                <a:gd name="T62" fmla="*/ 158 w 1090"/>
                <a:gd name="T63" fmla="*/ 668 h 1089"/>
                <a:gd name="T64" fmla="*/ 158 w 1090"/>
                <a:gd name="T65" fmla="*/ 914 h 1089"/>
                <a:gd name="T66" fmla="*/ 211 w 1090"/>
                <a:gd name="T67" fmla="*/ 861 h 1089"/>
                <a:gd name="T68" fmla="*/ 264 w 1090"/>
                <a:gd name="T69" fmla="*/ 1054 h 1089"/>
                <a:gd name="T70" fmla="*/ 826 w 1090"/>
                <a:gd name="T71" fmla="*/ 1037 h 1089"/>
                <a:gd name="T72" fmla="*/ 689 w 1090"/>
                <a:gd name="T73" fmla="*/ 878 h 1089"/>
                <a:gd name="T74" fmla="*/ 246 w 1090"/>
                <a:gd name="T75" fmla="*/ 832 h 1089"/>
                <a:gd name="T76" fmla="*/ 738 w 1090"/>
                <a:gd name="T77" fmla="*/ 756 h 1089"/>
                <a:gd name="T78" fmla="*/ 1054 w 1090"/>
                <a:gd name="T79" fmla="*/ 615 h 1089"/>
                <a:gd name="T80" fmla="*/ 773 w 1090"/>
                <a:gd name="T81" fmla="*/ 756 h 1089"/>
                <a:gd name="T82" fmla="*/ 844 w 1090"/>
                <a:gd name="T83" fmla="*/ 534 h 1089"/>
                <a:gd name="T84" fmla="*/ 1054 w 1090"/>
                <a:gd name="T85" fmla="*/ 615 h 1089"/>
                <a:gd name="T86" fmla="*/ 984 w 1090"/>
                <a:gd name="T87" fmla="*/ 389 h 1089"/>
                <a:gd name="T88" fmla="*/ 1013 w 1090"/>
                <a:gd name="T89" fmla="*/ 252 h 1089"/>
                <a:gd name="T90" fmla="*/ 988 w 1090"/>
                <a:gd name="T91" fmla="*/ 351 h 1089"/>
                <a:gd name="T92" fmla="*/ 911 w 1090"/>
                <a:gd name="T93" fmla="*/ 348 h 1089"/>
                <a:gd name="T94" fmla="*/ 837 w 1090"/>
                <a:gd name="T95" fmla="*/ 345 h 1089"/>
                <a:gd name="T96" fmla="*/ 739 w 1090"/>
                <a:gd name="T97" fmla="*/ 320 h 1089"/>
                <a:gd name="T98" fmla="*/ 742 w 1090"/>
                <a:gd name="T99" fmla="*/ 243 h 1089"/>
                <a:gd name="T100" fmla="*/ 744 w 1090"/>
                <a:gd name="T101" fmla="*/ 169 h 1089"/>
                <a:gd name="T102" fmla="*/ 770 w 1090"/>
                <a:gd name="T103" fmla="*/ 71 h 1089"/>
                <a:gd name="T104" fmla="*/ 846 w 1090"/>
                <a:gd name="T105" fmla="*/ 74 h 1089"/>
                <a:gd name="T106" fmla="*/ 920 w 1090"/>
                <a:gd name="T107" fmla="*/ 77 h 1089"/>
                <a:gd name="T108" fmla="*/ 1018 w 1090"/>
                <a:gd name="T109" fmla="*/ 102 h 1089"/>
                <a:gd name="T110" fmla="*/ 1016 w 1090"/>
                <a:gd name="T111" fmla="*/ 179 h 1089"/>
                <a:gd name="T112" fmla="*/ 1016 w 1090"/>
                <a:gd name="T113" fmla="*/ 243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90" h="1089">
                  <a:moveTo>
                    <a:pt x="1090" y="259"/>
                  </a:moveTo>
                  <a:cubicBezTo>
                    <a:pt x="1090" y="162"/>
                    <a:pt x="1090" y="162"/>
                    <a:pt x="1090" y="162"/>
                  </a:cubicBezTo>
                  <a:cubicBezTo>
                    <a:pt x="1043" y="150"/>
                    <a:pt x="1043" y="150"/>
                    <a:pt x="1043" y="150"/>
                  </a:cubicBezTo>
                  <a:cubicBezTo>
                    <a:pt x="1042" y="146"/>
                    <a:pt x="1040" y="142"/>
                    <a:pt x="1038" y="138"/>
                  </a:cubicBezTo>
                  <a:cubicBezTo>
                    <a:pt x="1062" y="96"/>
                    <a:pt x="1062" y="96"/>
                    <a:pt x="1062" y="96"/>
                  </a:cubicBezTo>
                  <a:cubicBezTo>
                    <a:pt x="994" y="28"/>
                    <a:pt x="994" y="28"/>
                    <a:pt x="994" y="28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48" y="49"/>
                    <a:pt x="944" y="48"/>
                    <a:pt x="940" y="46"/>
                  </a:cubicBezTo>
                  <a:cubicBezTo>
                    <a:pt x="927" y="0"/>
                    <a:pt x="927" y="0"/>
                    <a:pt x="927" y="0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818" y="46"/>
                    <a:pt x="818" y="46"/>
                    <a:pt x="818" y="46"/>
                  </a:cubicBezTo>
                  <a:cubicBezTo>
                    <a:pt x="814" y="48"/>
                    <a:pt x="810" y="49"/>
                    <a:pt x="806" y="51"/>
                  </a:cubicBezTo>
                  <a:cubicBezTo>
                    <a:pt x="764" y="28"/>
                    <a:pt x="764" y="28"/>
                    <a:pt x="764" y="28"/>
                  </a:cubicBezTo>
                  <a:cubicBezTo>
                    <a:pt x="695" y="96"/>
                    <a:pt x="695" y="96"/>
                    <a:pt x="695" y="96"/>
                  </a:cubicBezTo>
                  <a:cubicBezTo>
                    <a:pt x="719" y="138"/>
                    <a:pt x="719" y="138"/>
                    <a:pt x="719" y="138"/>
                  </a:cubicBezTo>
                  <a:cubicBezTo>
                    <a:pt x="717" y="142"/>
                    <a:pt x="716" y="146"/>
                    <a:pt x="714" y="150"/>
                  </a:cubicBezTo>
                  <a:cubicBezTo>
                    <a:pt x="668" y="162"/>
                    <a:pt x="668" y="162"/>
                    <a:pt x="668" y="162"/>
                  </a:cubicBezTo>
                  <a:cubicBezTo>
                    <a:pt x="668" y="176"/>
                    <a:pt x="668" y="176"/>
                    <a:pt x="668" y="176"/>
                  </a:cubicBezTo>
                  <a:cubicBezTo>
                    <a:pt x="422" y="176"/>
                    <a:pt x="422" y="176"/>
                    <a:pt x="422" y="176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1" y="554"/>
                    <a:pt x="71" y="554"/>
                    <a:pt x="71" y="554"/>
                  </a:cubicBezTo>
                  <a:cubicBezTo>
                    <a:pt x="28" y="582"/>
                    <a:pt x="0" y="631"/>
                    <a:pt x="0" y="685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24"/>
                    <a:pt x="13" y="759"/>
                    <a:pt x="35" y="787"/>
                  </a:cubicBezTo>
                  <a:cubicBezTo>
                    <a:pt x="71" y="832"/>
                    <a:pt x="71" y="832"/>
                    <a:pt x="71" y="832"/>
                  </a:cubicBezTo>
                  <a:cubicBezTo>
                    <a:pt x="71" y="861"/>
                    <a:pt x="71" y="861"/>
                    <a:pt x="71" y="861"/>
                  </a:cubicBezTo>
                  <a:cubicBezTo>
                    <a:pt x="71" y="909"/>
                    <a:pt x="110" y="949"/>
                    <a:pt x="158" y="949"/>
                  </a:cubicBezTo>
                  <a:cubicBezTo>
                    <a:pt x="201" y="949"/>
                    <a:pt x="236" y="919"/>
                    <a:pt x="245" y="878"/>
                  </a:cubicBezTo>
                  <a:cubicBezTo>
                    <a:pt x="364" y="878"/>
                    <a:pt x="364" y="878"/>
                    <a:pt x="364" y="878"/>
                  </a:cubicBezTo>
                  <a:cubicBezTo>
                    <a:pt x="338" y="984"/>
                    <a:pt x="338" y="984"/>
                    <a:pt x="338" y="984"/>
                  </a:cubicBezTo>
                  <a:cubicBezTo>
                    <a:pt x="281" y="984"/>
                    <a:pt x="281" y="984"/>
                    <a:pt x="281" y="984"/>
                  </a:cubicBezTo>
                  <a:cubicBezTo>
                    <a:pt x="252" y="984"/>
                    <a:pt x="229" y="1008"/>
                    <a:pt x="229" y="1037"/>
                  </a:cubicBezTo>
                  <a:cubicBezTo>
                    <a:pt x="229" y="1089"/>
                    <a:pt x="229" y="1089"/>
                    <a:pt x="229" y="1089"/>
                  </a:cubicBezTo>
                  <a:cubicBezTo>
                    <a:pt x="861" y="1089"/>
                    <a:pt x="861" y="1089"/>
                    <a:pt x="861" y="1089"/>
                  </a:cubicBezTo>
                  <a:cubicBezTo>
                    <a:pt x="861" y="1037"/>
                    <a:pt x="861" y="1037"/>
                    <a:pt x="861" y="1037"/>
                  </a:cubicBezTo>
                  <a:cubicBezTo>
                    <a:pt x="861" y="1008"/>
                    <a:pt x="838" y="984"/>
                    <a:pt x="809" y="984"/>
                  </a:cubicBezTo>
                  <a:cubicBezTo>
                    <a:pt x="752" y="984"/>
                    <a:pt x="752" y="984"/>
                    <a:pt x="752" y="984"/>
                  </a:cubicBezTo>
                  <a:cubicBezTo>
                    <a:pt x="726" y="878"/>
                    <a:pt x="726" y="878"/>
                    <a:pt x="726" y="878"/>
                  </a:cubicBezTo>
                  <a:cubicBezTo>
                    <a:pt x="931" y="878"/>
                    <a:pt x="931" y="878"/>
                    <a:pt x="931" y="878"/>
                  </a:cubicBezTo>
                  <a:cubicBezTo>
                    <a:pt x="974" y="878"/>
                    <a:pt x="1009" y="848"/>
                    <a:pt x="1018" y="808"/>
                  </a:cubicBezTo>
                  <a:cubicBezTo>
                    <a:pt x="1037" y="808"/>
                    <a:pt x="1037" y="808"/>
                    <a:pt x="1037" y="808"/>
                  </a:cubicBezTo>
                  <a:cubicBezTo>
                    <a:pt x="1066" y="808"/>
                    <a:pt x="1090" y="785"/>
                    <a:pt x="1090" y="756"/>
                  </a:cubicBezTo>
                  <a:cubicBezTo>
                    <a:pt x="1090" y="615"/>
                    <a:pt x="1090" y="615"/>
                    <a:pt x="1090" y="615"/>
                  </a:cubicBezTo>
                  <a:cubicBezTo>
                    <a:pt x="1090" y="586"/>
                    <a:pt x="1066" y="562"/>
                    <a:pt x="1037" y="562"/>
                  </a:cubicBezTo>
                  <a:cubicBezTo>
                    <a:pt x="1019" y="562"/>
                    <a:pt x="1019" y="562"/>
                    <a:pt x="1019" y="562"/>
                  </a:cubicBezTo>
                  <a:cubicBezTo>
                    <a:pt x="1019" y="369"/>
                    <a:pt x="1019" y="369"/>
                    <a:pt x="1019" y="369"/>
                  </a:cubicBezTo>
                  <a:cubicBezTo>
                    <a:pt x="1062" y="326"/>
                    <a:pt x="1062" y="326"/>
                    <a:pt x="1062" y="326"/>
                  </a:cubicBezTo>
                  <a:cubicBezTo>
                    <a:pt x="1038" y="284"/>
                    <a:pt x="1038" y="284"/>
                    <a:pt x="1038" y="284"/>
                  </a:cubicBezTo>
                  <a:cubicBezTo>
                    <a:pt x="1040" y="280"/>
                    <a:pt x="1042" y="276"/>
                    <a:pt x="1043" y="272"/>
                  </a:cubicBezTo>
                  <a:lnTo>
                    <a:pt x="1090" y="259"/>
                  </a:lnTo>
                  <a:close/>
                  <a:moveTo>
                    <a:pt x="914" y="537"/>
                  </a:moveTo>
                  <a:cubicBezTo>
                    <a:pt x="881" y="504"/>
                    <a:pt x="881" y="504"/>
                    <a:pt x="881" y="504"/>
                  </a:cubicBezTo>
                  <a:cubicBezTo>
                    <a:pt x="873" y="497"/>
                    <a:pt x="862" y="492"/>
                    <a:pt x="851" y="492"/>
                  </a:cubicBezTo>
                  <a:cubicBezTo>
                    <a:pt x="828" y="492"/>
                    <a:pt x="809" y="511"/>
                    <a:pt x="809" y="534"/>
                  </a:cubicBezTo>
                  <a:cubicBezTo>
                    <a:pt x="809" y="562"/>
                    <a:pt x="809" y="562"/>
                    <a:pt x="809" y="562"/>
                  </a:cubicBezTo>
                  <a:cubicBezTo>
                    <a:pt x="791" y="562"/>
                    <a:pt x="791" y="562"/>
                    <a:pt x="791" y="562"/>
                  </a:cubicBezTo>
                  <a:cubicBezTo>
                    <a:pt x="762" y="562"/>
                    <a:pt x="738" y="586"/>
                    <a:pt x="738" y="615"/>
                  </a:cubicBezTo>
                  <a:cubicBezTo>
                    <a:pt x="738" y="703"/>
                    <a:pt x="738" y="703"/>
                    <a:pt x="738" y="703"/>
                  </a:cubicBezTo>
                  <a:cubicBezTo>
                    <a:pt x="316" y="703"/>
                    <a:pt x="316" y="703"/>
                    <a:pt x="316" y="703"/>
                  </a:cubicBezTo>
                  <a:cubicBezTo>
                    <a:pt x="316" y="698"/>
                    <a:pt x="317" y="693"/>
                    <a:pt x="317" y="689"/>
                  </a:cubicBezTo>
                  <a:cubicBezTo>
                    <a:pt x="317" y="685"/>
                    <a:pt x="317" y="685"/>
                    <a:pt x="317" y="685"/>
                  </a:cubicBezTo>
                  <a:cubicBezTo>
                    <a:pt x="317" y="604"/>
                    <a:pt x="255" y="537"/>
                    <a:pt x="176" y="528"/>
                  </a:cubicBezTo>
                  <a:cubicBezTo>
                    <a:pt x="176" y="351"/>
                    <a:pt x="176" y="351"/>
                    <a:pt x="176" y="351"/>
                  </a:cubicBezTo>
                  <a:cubicBezTo>
                    <a:pt x="422" y="351"/>
                    <a:pt x="422" y="351"/>
                    <a:pt x="422" y="351"/>
                  </a:cubicBezTo>
                  <a:cubicBezTo>
                    <a:pt x="422" y="281"/>
                    <a:pt x="422" y="281"/>
                    <a:pt x="422" y="281"/>
                  </a:cubicBezTo>
                  <a:cubicBezTo>
                    <a:pt x="718" y="281"/>
                    <a:pt x="718" y="281"/>
                    <a:pt x="718" y="281"/>
                  </a:cubicBezTo>
                  <a:cubicBezTo>
                    <a:pt x="718" y="282"/>
                    <a:pt x="719" y="283"/>
                    <a:pt x="719" y="284"/>
                  </a:cubicBezTo>
                  <a:cubicBezTo>
                    <a:pt x="695" y="326"/>
                    <a:pt x="695" y="326"/>
                    <a:pt x="695" y="326"/>
                  </a:cubicBezTo>
                  <a:cubicBezTo>
                    <a:pt x="764" y="394"/>
                    <a:pt x="764" y="394"/>
                    <a:pt x="764" y="394"/>
                  </a:cubicBezTo>
                  <a:cubicBezTo>
                    <a:pt x="806" y="371"/>
                    <a:pt x="806" y="371"/>
                    <a:pt x="806" y="371"/>
                  </a:cubicBezTo>
                  <a:cubicBezTo>
                    <a:pt x="810" y="372"/>
                    <a:pt x="814" y="374"/>
                    <a:pt x="818" y="376"/>
                  </a:cubicBezTo>
                  <a:cubicBezTo>
                    <a:pt x="830" y="422"/>
                    <a:pt x="830" y="422"/>
                    <a:pt x="830" y="422"/>
                  </a:cubicBezTo>
                  <a:cubicBezTo>
                    <a:pt x="914" y="422"/>
                    <a:pt x="914" y="422"/>
                    <a:pt x="914" y="422"/>
                  </a:cubicBezTo>
                  <a:lnTo>
                    <a:pt x="914" y="537"/>
                  </a:lnTo>
                  <a:close/>
                  <a:moveTo>
                    <a:pt x="387" y="299"/>
                  </a:moveTo>
                  <a:cubicBezTo>
                    <a:pt x="275" y="218"/>
                    <a:pt x="275" y="218"/>
                    <a:pt x="275" y="218"/>
                  </a:cubicBezTo>
                  <a:cubicBezTo>
                    <a:pt x="277" y="216"/>
                    <a:pt x="280" y="213"/>
                    <a:pt x="281" y="211"/>
                  </a:cubicBezTo>
                  <a:cubicBezTo>
                    <a:pt x="387" y="70"/>
                    <a:pt x="387" y="70"/>
                    <a:pt x="387" y="70"/>
                  </a:cubicBezTo>
                  <a:lnTo>
                    <a:pt x="387" y="299"/>
                  </a:lnTo>
                  <a:close/>
                  <a:moveTo>
                    <a:pt x="253" y="190"/>
                  </a:moveTo>
                  <a:cubicBezTo>
                    <a:pt x="243" y="203"/>
                    <a:pt x="228" y="211"/>
                    <a:pt x="211" y="211"/>
                  </a:cubicBezTo>
                  <a:cubicBezTo>
                    <a:pt x="195" y="211"/>
                    <a:pt x="179" y="203"/>
                    <a:pt x="169" y="190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369" y="35"/>
                    <a:pt x="369" y="35"/>
                    <a:pt x="369" y="35"/>
                  </a:cubicBezTo>
                  <a:lnTo>
                    <a:pt x="253" y="190"/>
                  </a:lnTo>
                  <a:close/>
                  <a:moveTo>
                    <a:pt x="141" y="211"/>
                  </a:moveTo>
                  <a:cubicBezTo>
                    <a:pt x="143" y="214"/>
                    <a:pt x="145" y="216"/>
                    <a:pt x="147" y="218"/>
                  </a:cubicBezTo>
                  <a:cubicBezTo>
                    <a:pt x="36" y="299"/>
                    <a:pt x="36" y="299"/>
                    <a:pt x="36" y="299"/>
                  </a:cubicBezTo>
                  <a:cubicBezTo>
                    <a:pt x="36" y="70"/>
                    <a:pt x="36" y="70"/>
                    <a:pt x="36" y="70"/>
                  </a:cubicBezTo>
                  <a:lnTo>
                    <a:pt x="141" y="211"/>
                  </a:lnTo>
                  <a:close/>
                  <a:moveTo>
                    <a:pt x="178" y="239"/>
                  </a:moveTo>
                  <a:cubicBezTo>
                    <a:pt x="188" y="244"/>
                    <a:pt x="200" y="246"/>
                    <a:pt x="211" y="246"/>
                  </a:cubicBezTo>
                  <a:cubicBezTo>
                    <a:pt x="223" y="246"/>
                    <a:pt x="234" y="244"/>
                    <a:pt x="245" y="239"/>
                  </a:cubicBezTo>
                  <a:cubicBezTo>
                    <a:pt x="350" y="316"/>
                    <a:pt x="350" y="316"/>
                    <a:pt x="350" y="316"/>
                  </a:cubicBezTo>
                  <a:cubicBezTo>
                    <a:pt x="72" y="316"/>
                    <a:pt x="72" y="316"/>
                    <a:pt x="72" y="316"/>
                  </a:cubicBezTo>
                  <a:lnTo>
                    <a:pt x="178" y="239"/>
                  </a:lnTo>
                  <a:close/>
                  <a:moveTo>
                    <a:pt x="668" y="211"/>
                  </a:moveTo>
                  <a:cubicBezTo>
                    <a:pt x="668" y="246"/>
                    <a:pt x="668" y="246"/>
                    <a:pt x="668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11"/>
                    <a:pt x="422" y="211"/>
                    <a:pt x="422" y="211"/>
                  </a:cubicBezTo>
                  <a:lnTo>
                    <a:pt x="668" y="211"/>
                  </a:lnTo>
                  <a:close/>
                  <a:moveTo>
                    <a:pt x="106" y="351"/>
                  </a:moveTo>
                  <a:cubicBezTo>
                    <a:pt x="141" y="351"/>
                    <a:pt x="141" y="351"/>
                    <a:pt x="141" y="351"/>
                  </a:cubicBezTo>
                  <a:cubicBezTo>
                    <a:pt x="141" y="528"/>
                    <a:pt x="141" y="528"/>
                    <a:pt x="141" y="528"/>
                  </a:cubicBezTo>
                  <a:cubicBezTo>
                    <a:pt x="129" y="530"/>
                    <a:pt x="117" y="532"/>
                    <a:pt x="106" y="536"/>
                  </a:cubicBezTo>
                  <a:lnTo>
                    <a:pt x="106" y="351"/>
                  </a:lnTo>
                  <a:close/>
                  <a:moveTo>
                    <a:pt x="62" y="765"/>
                  </a:moveTo>
                  <a:cubicBezTo>
                    <a:pt x="45" y="744"/>
                    <a:pt x="36" y="716"/>
                    <a:pt x="36" y="689"/>
                  </a:cubicBezTo>
                  <a:cubicBezTo>
                    <a:pt x="36" y="685"/>
                    <a:pt x="36" y="685"/>
                    <a:pt x="36" y="685"/>
                  </a:cubicBezTo>
                  <a:cubicBezTo>
                    <a:pt x="36" y="617"/>
                    <a:pt x="91" y="562"/>
                    <a:pt x="158" y="562"/>
                  </a:cubicBezTo>
                  <a:cubicBezTo>
                    <a:pt x="226" y="562"/>
                    <a:pt x="281" y="617"/>
                    <a:pt x="281" y="685"/>
                  </a:cubicBezTo>
                  <a:cubicBezTo>
                    <a:pt x="281" y="689"/>
                    <a:pt x="281" y="689"/>
                    <a:pt x="281" y="689"/>
                  </a:cubicBezTo>
                  <a:cubicBezTo>
                    <a:pt x="281" y="716"/>
                    <a:pt x="272" y="744"/>
                    <a:pt x="255" y="765"/>
                  </a:cubicBezTo>
                  <a:cubicBezTo>
                    <a:pt x="220" y="808"/>
                    <a:pt x="220" y="808"/>
                    <a:pt x="220" y="808"/>
                  </a:cubicBezTo>
                  <a:cubicBezTo>
                    <a:pt x="176" y="808"/>
                    <a:pt x="176" y="808"/>
                    <a:pt x="176" y="808"/>
                  </a:cubicBezTo>
                  <a:cubicBezTo>
                    <a:pt x="176" y="735"/>
                    <a:pt x="176" y="735"/>
                    <a:pt x="176" y="735"/>
                  </a:cubicBezTo>
                  <a:cubicBezTo>
                    <a:pt x="196" y="727"/>
                    <a:pt x="211" y="708"/>
                    <a:pt x="211" y="685"/>
                  </a:cubicBezTo>
                  <a:cubicBezTo>
                    <a:pt x="211" y="656"/>
                    <a:pt x="188" y="633"/>
                    <a:pt x="158" y="633"/>
                  </a:cubicBezTo>
                  <a:cubicBezTo>
                    <a:pt x="129" y="633"/>
                    <a:pt x="106" y="656"/>
                    <a:pt x="106" y="685"/>
                  </a:cubicBezTo>
                  <a:cubicBezTo>
                    <a:pt x="106" y="708"/>
                    <a:pt x="121" y="727"/>
                    <a:pt x="141" y="735"/>
                  </a:cubicBezTo>
                  <a:cubicBezTo>
                    <a:pt x="141" y="808"/>
                    <a:pt x="141" y="808"/>
                    <a:pt x="141" y="808"/>
                  </a:cubicBezTo>
                  <a:cubicBezTo>
                    <a:pt x="97" y="808"/>
                    <a:pt x="97" y="808"/>
                    <a:pt x="97" y="808"/>
                  </a:cubicBezTo>
                  <a:lnTo>
                    <a:pt x="62" y="765"/>
                  </a:lnTo>
                  <a:close/>
                  <a:moveTo>
                    <a:pt x="141" y="685"/>
                  </a:moveTo>
                  <a:cubicBezTo>
                    <a:pt x="141" y="676"/>
                    <a:pt x="149" y="668"/>
                    <a:pt x="158" y="668"/>
                  </a:cubicBezTo>
                  <a:cubicBezTo>
                    <a:pt x="168" y="668"/>
                    <a:pt x="176" y="676"/>
                    <a:pt x="176" y="685"/>
                  </a:cubicBezTo>
                  <a:cubicBezTo>
                    <a:pt x="176" y="695"/>
                    <a:pt x="168" y="703"/>
                    <a:pt x="158" y="703"/>
                  </a:cubicBezTo>
                  <a:cubicBezTo>
                    <a:pt x="149" y="703"/>
                    <a:pt x="141" y="695"/>
                    <a:pt x="141" y="685"/>
                  </a:cubicBezTo>
                  <a:close/>
                  <a:moveTo>
                    <a:pt x="158" y="914"/>
                  </a:moveTo>
                  <a:cubicBezTo>
                    <a:pt x="129" y="914"/>
                    <a:pt x="106" y="890"/>
                    <a:pt x="106" y="861"/>
                  </a:cubicBezTo>
                  <a:cubicBezTo>
                    <a:pt x="106" y="843"/>
                    <a:pt x="106" y="843"/>
                    <a:pt x="106" y="843"/>
                  </a:cubicBezTo>
                  <a:cubicBezTo>
                    <a:pt x="211" y="843"/>
                    <a:pt x="211" y="843"/>
                    <a:pt x="211" y="843"/>
                  </a:cubicBezTo>
                  <a:cubicBezTo>
                    <a:pt x="211" y="861"/>
                    <a:pt x="211" y="861"/>
                    <a:pt x="211" y="861"/>
                  </a:cubicBezTo>
                  <a:cubicBezTo>
                    <a:pt x="211" y="890"/>
                    <a:pt x="188" y="914"/>
                    <a:pt x="158" y="914"/>
                  </a:cubicBezTo>
                  <a:close/>
                  <a:moveTo>
                    <a:pt x="826" y="1037"/>
                  </a:moveTo>
                  <a:cubicBezTo>
                    <a:pt x="826" y="1054"/>
                    <a:pt x="826" y="1054"/>
                    <a:pt x="826" y="1054"/>
                  </a:cubicBezTo>
                  <a:cubicBezTo>
                    <a:pt x="264" y="1054"/>
                    <a:pt x="264" y="1054"/>
                    <a:pt x="264" y="1054"/>
                  </a:cubicBezTo>
                  <a:cubicBezTo>
                    <a:pt x="264" y="1037"/>
                    <a:pt x="264" y="1037"/>
                    <a:pt x="264" y="1037"/>
                  </a:cubicBezTo>
                  <a:cubicBezTo>
                    <a:pt x="264" y="1027"/>
                    <a:pt x="272" y="1019"/>
                    <a:pt x="281" y="1019"/>
                  </a:cubicBezTo>
                  <a:cubicBezTo>
                    <a:pt x="809" y="1019"/>
                    <a:pt x="809" y="1019"/>
                    <a:pt x="809" y="1019"/>
                  </a:cubicBezTo>
                  <a:cubicBezTo>
                    <a:pt x="818" y="1019"/>
                    <a:pt x="826" y="1027"/>
                    <a:pt x="826" y="1037"/>
                  </a:cubicBezTo>
                  <a:close/>
                  <a:moveTo>
                    <a:pt x="716" y="984"/>
                  </a:moveTo>
                  <a:cubicBezTo>
                    <a:pt x="374" y="984"/>
                    <a:pt x="374" y="984"/>
                    <a:pt x="374" y="984"/>
                  </a:cubicBezTo>
                  <a:cubicBezTo>
                    <a:pt x="401" y="878"/>
                    <a:pt x="401" y="878"/>
                    <a:pt x="401" y="878"/>
                  </a:cubicBezTo>
                  <a:cubicBezTo>
                    <a:pt x="689" y="878"/>
                    <a:pt x="689" y="878"/>
                    <a:pt x="689" y="878"/>
                  </a:cubicBezTo>
                  <a:lnTo>
                    <a:pt x="716" y="984"/>
                  </a:lnTo>
                  <a:close/>
                  <a:moveTo>
                    <a:pt x="931" y="843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32"/>
                    <a:pt x="246" y="832"/>
                    <a:pt x="246" y="832"/>
                  </a:cubicBezTo>
                  <a:cubicBezTo>
                    <a:pt x="282" y="787"/>
                    <a:pt x="282" y="787"/>
                    <a:pt x="282" y="787"/>
                  </a:cubicBezTo>
                  <a:cubicBezTo>
                    <a:pt x="294" y="773"/>
                    <a:pt x="303" y="756"/>
                    <a:pt x="309" y="738"/>
                  </a:cubicBezTo>
                  <a:cubicBezTo>
                    <a:pt x="738" y="738"/>
                    <a:pt x="738" y="738"/>
                    <a:pt x="738" y="738"/>
                  </a:cubicBezTo>
                  <a:cubicBezTo>
                    <a:pt x="738" y="756"/>
                    <a:pt x="738" y="756"/>
                    <a:pt x="738" y="756"/>
                  </a:cubicBezTo>
                  <a:cubicBezTo>
                    <a:pt x="738" y="785"/>
                    <a:pt x="762" y="808"/>
                    <a:pt x="791" y="808"/>
                  </a:cubicBezTo>
                  <a:cubicBezTo>
                    <a:pt x="981" y="808"/>
                    <a:pt x="981" y="808"/>
                    <a:pt x="981" y="808"/>
                  </a:cubicBezTo>
                  <a:cubicBezTo>
                    <a:pt x="974" y="829"/>
                    <a:pt x="954" y="843"/>
                    <a:pt x="931" y="843"/>
                  </a:cubicBezTo>
                  <a:close/>
                  <a:moveTo>
                    <a:pt x="1054" y="615"/>
                  </a:moveTo>
                  <a:cubicBezTo>
                    <a:pt x="1054" y="756"/>
                    <a:pt x="1054" y="756"/>
                    <a:pt x="1054" y="756"/>
                  </a:cubicBezTo>
                  <a:cubicBezTo>
                    <a:pt x="1054" y="765"/>
                    <a:pt x="1047" y="773"/>
                    <a:pt x="1037" y="773"/>
                  </a:cubicBezTo>
                  <a:cubicBezTo>
                    <a:pt x="791" y="773"/>
                    <a:pt x="791" y="773"/>
                    <a:pt x="791" y="773"/>
                  </a:cubicBezTo>
                  <a:cubicBezTo>
                    <a:pt x="781" y="773"/>
                    <a:pt x="773" y="765"/>
                    <a:pt x="773" y="756"/>
                  </a:cubicBezTo>
                  <a:cubicBezTo>
                    <a:pt x="773" y="615"/>
                    <a:pt x="773" y="615"/>
                    <a:pt x="773" y="615"/>
                  </a:cubicBezTo>
                  <a:cubicBezTo>
                    <a:pt x="773" y="605"/>
                    <a:pt x="781" y="597"/>
                    <a:pt x="791" y="597"/>
                  </a:cubicBezTo>
                  <a:cubicBezTo>
                    <a:pt x="844" y="597"/>
                    <a:pt x="844" y="597"/>
                    <a:pt x="844" y="597"/>
                  </a:cubicBezTo>
                  <a:cubicBezTo>
                    <a:pt x="844" y="534"/>
                    <a:pt x="844" y="534"/>
                    <a:pt x="844" y="534"/>
                  </a:cubicBezTo>
                  <a:cubicBezTo>
                    <a:pt x="844" y="529"/>
                    <a:pt x="852" y="525"/>
                    <a:pt x="856" y="529"/>
                  </a:cubicBezTo>
                  <a:cubicBezTo>
                    <a:pt x="924" y="597"/>
                    <a:pt x="924" y="597"/>
                    <a:pt x="924" y="597"/>
                  </a:cubicBezTo>
                  <a:cubicBezTo>
                    <a:pt x="1037" y="597"/>
                    <a:pt x="1037" y="597"/>
                    <a:pt x="1037" y="597"/>
                  </a:cubicBezTo>
                  <a:cubicBezTo>
                    <a:pt x="1047" y="597"/>
                    <a:pt x="1054" y="605"/>
                    <a:pt x="1054" y="615"/>
                  </a:cubicBezTo>
                  <a:close/>
                  <a:moveTo>
                    <a:pt x="949" y="562"/>
                  </a:moveTo>
                  <a:cubicBezTo>
                    <a:pt x="949" y="372"/>
                    <a:pt x="949" y="372"/>
                    <a:pt x="949" y="372"/>
                  </a:cubicBezTo>
                  <a:cubicBezTo>
                    <a:pt x="950" y="371"/>
                    <a:pt x="951" y="371"/>
                    <a:pt x="952" y="371"/>
                  </a:cubicBezTo>
                  <a:cubicBezTo>
                    <a:pt x="984" y="389"/>
                    <a:pt x="984" y="389"/>
                    <a:pt x="984" y="389"/>
                  </a:cubicBezTo>
                  <a:cubicBezTo>
                    <a:pt x="984" y="562"/>
                    <a:pt x="984" y="562"/>
                    <a:pt x="984" y="562"/>
                  </a:cubicBezTo>
                  <a:lnTo>
                    <a:pt x="949" y="562"/>
                  </a:lnTo>
                  <a:close/>
                  <a:moveTo>
                    <a:pt x="1016" y="243"/>
                  </a:moveTo>
                  <a:cubicBezTo>
                    <a:pt x="1013" y="252"/>
                    <a:pt x="1013" y="252"/>
                    <a:pt x="1013" y="252"/>
                  </a:cubicBezTo>
                  <a:cubicBezTo>
                    <a:pt x="1011" y="260"/>
                    <a:pt x="1007" y="269"/>
                    <a:pt x="1003" y="276"/>
                  </a:cubicBezTo>
                  <a:cubicBezTo>
                    <a:pt x="999" y="285"/>
                    <a:pt x="999" y="285"/>
                    <a:pt x="999" y="285"/>
                  </a:cubicBezTo>
                  <a:cubicBezTo>
                    <a:pt x="1018" y="320"/>
                    <a:pt x="1018" y="320"/>
                    <a:pt x="1018" y="320"/>
                  </a:cubicBezTo>
                  <a:cubicBezTo>
                    <a:pt x="988" y="351"/>
                    <a:pt x="988" y="351"/>
                    <a:pt x="988" y="351"/>
                  </a:cubicBezTo>
                  <a:cubicBezTo>
                    <a:pt x="953" y="331"/>
                    <a:pt x="953" y="331"/>
                    <a:pt x="953" y="331"/>
                  </a:cubicBezTo>
                  <a:cubicBezTo>
                    <a:pt x="944" y="335"/>
                    <a:pt x="944" y="335"/>
                    <a:pt x="944" y="335"/>
                  </a:cubicBezTo>
                  <a:cubicBezTo>
                    <a:pt x="937" y="339"/>
                    <a:pt x="928" y="343"/>
                    <a:pt x="920" y="345"/>
                  </a:cubicBezTo>
                  <a:cubicBezTo>
                    <a:pt x="911" y="348"/>
                    <a:pt x="911" y="348"/>
                    <a:pt x="911" y="348"/>
                  </a:cubicBezTo>
                  <a:cubicBezTo>
                    <a:pt x="901" y="387"/>
                    <a:pt x="901" y="387"/>
                    <a:pt x="901" y="387"/>
                  </a:cubicBezTo>
                  <a:cubicBezTo>
                    <a:pt x="857" y="387"/>
                    <a:pt x="857" y="387"/>
                    <a:pt x="857" y="387"/>
                  </a:cubicBezTo>
                  <a:cubicBezTo>
                    <a:pt x="846" y="348"/>
                    <a:pt x="846" y="348"/>
                    <a:pt x="846" y="348"/>
                  </a:cubicBezTo>
                  <a:cubicBezTo>
                    <a:pt x="837" y="345"/>
                    <a:pt x="837" y="345"/>
                    <a:pt x="837" y="345"/>
                  </a:cubicBezTo>
                  <a:cubicBezTo>
                    <a:pt x="829" y="343"/>
                    <a:pt x="821" y="339"/>
                    <a:pt x="813" y="335"/>
                  </a:cubicBezTo>
                  <a:cubicBezTo>
                    <a:pt x="805" y="331"/>
                    <a:pt x="805" y="331"/>
                    <a:pt x="805" y="331"/>
                  </a:cubicBezTo>
                  <a:cubicBezTo>
                    <a:pt x="770" y="351"/>
                    <a:pt x="770" y="351"/>
                    <a:pt x="770" y="351"/>
                  </a:cubicBezTo>
                  <a:cubicBezTo>
                    <a:pt x="739" y="320"/>
                    <a:pt x="739" y="320"/>
                    <a:pt x="739" y="320"/>
                  </a:cubicBezTo>
                  <a:cubicBezTo>
                    <a:pt x="759" y="285"/>
                    <a:pt x="759" y="285"/>
                    <a:pt x="759" y="285"/>
                  </a:cubicBezTo>
                  <a:cubicBezTo>
                    <a:pt x="755" y="277"/>
                    <a:pt x="755" y="277"/>
                    <a:pt x="755" y="277"/>
                  </a:cubicBezTo>
                  <a:cubicBezTo>
                    <a:pt x="750" y="269"/>
                    <a:pt x="747" y="260"/>
                    <a:pt x="744" y="252"/>
                  </a:cubicBezTo>
                  <a:cubicBezTo>
                    <a:pt x="742" y="243"/>
                    <a:pt x="742" y="243"/>
                    <a:pt x="742" y="243"/>
                  </a:cubicBezTo>
                  <a:cubicBezTo>
                    <a:pt x="703" y="233"/>
                    <a:pt x="703" y="233"/>
                    <a:pt x="703" y="233"/>
                  </a:cubicBezTo>
                  <a:cubicBezTo>
                    <a:pt x="703" y="189"/>
                    <a:pt x="703" y="189"/>
                    <a:pt x="703" y="189"/>
                  </a:cubicBezTo>
                  <a:cubicBezTo>
                    <a:pt x="742" y="179"/>
                    <a:pt x="742" y="179"/>
                    <a:pt x="742" y="179"/>
                  </a:cubicBezTo>
                  <a:cubicBezTo>
                    <a:pt x="744" y="169"/>
                    <a:pt x="744" y="169"/>
                    <a:pt x="744" y="169"/>
                  </a:cubicBezTo>
                  <a:cubicBezTo>
                    <a:pt x="747" y="161"/>
                    <a:pt x="750" y="153"/>
                    <a:pt x="755" y="145"/>
                  </a:cubicBezTo>
                  <a:cubicBezTo>
                    <a:pt x="759" y="137"/>
                    <a:pt x="759" y="137"/>
                    <a:pt x="759" y="137"/>
                  </a:cubicBezTo>
                  <a:cubicBezTo>
                    <a:pt x="739" y="102"/>
                    <a:pt x="739" y="102"/>
                    <a:pt x="739" y="102"/>
                  </a:cubicBezTo>
                  <a:cubicBezTo>
                    <a:pt x="770" y="71"/>
                    <a:pt x="770" y="71"/>
                    <a:pt x="770" y="71"/>
                  </a:cubicBezTo>
                  <a:cubicBezTo>
                    <a:pt x="805" y="91"/>
                    <a:pt x="805" y="91"/>
                    <a:pt x="805" y="91"/>
                  </a:cubicBezTo>
                  <a:cubicBezTo>
                    <a:pt x="813" y="87"/>
                    <a:pt x="813" y="87"/>
                    <a:pt x="813" y="87"/>
                  </a:cubicBezTo>
                  <a:cubicBezTo>
                    <a:pt x="821" y="83"/>
                    <a:pt x="829" y="79"/>
                    <a:pt x="837" y="77"/>
                  </a:cubicBezTo>
                  <a:cubicBezTo>
                    <a:pt x="846" y="74"/>
                    <a:pt x="846" y="74"/>
                    <a:pt x="846" y="74"/>
                  </a:cubicBezTo>
                  <a:cubicBezTo>
                    <a:pt x="857" y="35"/>
                    <a:pt x="857" y="35"/>
                    <a:pt x="857" y="35"/>
                  </a:cubicBezTo>
                  <a:cubicBezTo>
                    <a:pt x="901" y="35"/>
                    <a:pt x="901" y="35"/>
                    <a:pt x="901" y="35"/>
                  </a:cubicBezTo>
                  <a:cubicBezTo>
                    <a:pt x="911" y="74"/>
                    <a:pt x="911" y="74"/>
                    <a:pt x="911" y="74"/>
                  </a:cubicBezTo>
                  <a:cubicBezTo>
                    <a:pt x="920" y="77"/>
                    <a:pt x="920" y="77"/>
                    <a:pt x="920" y="77"/>
                  </a:cubicBezTo>
                  <a:cubicBezTo>
                    <a:pt x="928" y="79"/>
                    <a:pt x="937" y="83"/>
                    <a:pt x="944" y="87"/>
                  </a:cubicBezTo>
                  <a:cubicBezTo>
                    <a:pt x="953" y="91"/>
                    <a:pt x="953" y="91"/>
                    <a:pt x="953" y="91"/>
                  </a:cubicBezTo>
                  <a:cubicBezTo>
                    <a:pt x="988" y="71"/>
                    <a:pt x="988" y="71"/>
                    <a:pt x="988" y="71"/>
                  </a:cubicBezTo>
                  <a:cubicBezTo>
                    <a:pt x="1018" y="102"/>
                    <a:pt x="1018" y="102"/>
                    <a:pt x="1018" y="102"/>
                  </a:cubicBezTo>
                  <a:cubicBezTo>
                    <a:pt x="999" y="137"/>
                    <a:pt x="999" y="137"/>
                    <a:pt x="999" y="137"/>
                  </a:cubicBezTo>
                  <a:cubicBezTo>
                    <a:pt x="1003" y="145"/>
                    <a:pt x="1003" y="145"/>
                    <a:pt x="1003" y="145"/>
                  </a:cubicBezTo>
                  <a:cubicBezTo>
                    <a:pt x="1007" y="153"/>
                    <a:pt x="1011" y="161"/>
                    <a:pt x="1013" y="169"/>
                  </a:cubicBezTo>
                  <a:cubicBezTo>
                    <a:pt x="1016" y="179"/>
                    <a:pt x="1016" y="179"/>
                    <a:pt x="1016" y="179"/>
                  </a:cubicBezTo>
                  <a:cubicBezTo>
                    <a:pt x="1054" y="189"/>
                    <a:pt x="1054" y="189"/>
                    <a:pt x="1054" y="189"/>
                  </a:cubicBezTo>
                  <a:cubicBezTo>
                    <a:pt x="1054" y="233"/>
                    <a:pt x="1054" y="233"/>
                    <a:pt x="1054" y="233"/>
                  </a:cubicBezTo>
                  <a:lnTo>
                    <a:pt x="1016" y="243"/>
                  </a:lnTo>
                  <a:close/>
                  <a:moveTo>
                    <a:pt x="1016" y="243"/>
                  </a:moveTo>
                  <a:cubicBezTo>
                    <a:pt x="1016" y="243"/>
                    <a:pt x="1016" y="243"/>
                    <a:pt x="1016" y="2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F633CD5-C0D4-4020-B720-FA2AAEECF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7237" y="3411537"/>
              <a:ext cx="320675" cy="319087"/>
            </a:xfrm>
            <a:custGeom>
              <a:avLst/>
              <a:gdLst>
                <a:gd name="T0" fmla="*/ 106 w 211"/>
                <a:gd name="T1" fmla="*/ 0 h 210"/>
                <a:gd name="T2" fmla="*/ 0 w 211"/>
                <a:gd name="T3" fmla="*/ 105 h 210"/>
                <a:gd name="T4" fmla="*/ 106 w 211"/>
                <a:gd name="T5" fmla="*/ 210 h 210"/>
                <a:gd name="T6" fmla="*/ 211 w 211"/>
                <a:gd name="T7" fmla="*/ 105 h 210"/>
                <a:gd name="T8" fmla="*/ 106 w 211"/>
                <a:gd name="T9" fmla="*/ 0 h 210"/>
                <a:gd name="T10" fmla="*/ 106 w 211"/>
                <a:gd name="T11" fmla="*/ 175 h 210"/>
                <a:gd name="T12" fmla="*/ 36 w 211"/>
                <a:gd name="T13" fmla="*/ 105 h 210"/>
                <a:gd name="T14" fmla="*/ 106 w 211"/>
                <a:gd name="T15" fmla="*/ 35 h 210"/>
                <a:gd name="T16" fmla="*/ 176 w 211"/>
                <a:gd name="T17" fmla="*/ 105 h 210"/>
                <a:gd name="T18" fmla="*/ 106 w 211"/>
                <a:gd name="T19" fmla="*/ 175 h 210"/>
                <a:gd name="T20" fmla="*/ 106 w 211"/>
                <a:gd name="T21" fmla="*/ 175 h 210"/>
                <a:gd name="T22" fmla="*/ 106 w 211"/>
                <a:gd name="T23" fmla="*/ 17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10">
                  <a:moveTo>
                    <a:pt x="106" y="0"/>
                  </a:moveTo>
                  <a:cubicBezTo>
                    <a:pt x="48" y="0"/>
                    <a:pt x="0" y="47"/>
                    <a:pt x="0" y="105"/>
                  </a:cubicBezTo>
                  <a:cubicBezTo>
                    <a:pt x="0" y="163"/>
                    <a:pt x="48" y="210"/>
                    <a:pt x="106" y="210"/>
                  </a:cubicBezTo>
                  <a:cubicBezTo>
                    <a:pt x="164" y="210"/>
                    <a:pt x="211" y="163"/>
                    <a:pt x="211" y="105"/>
                  </a:cubicBezTo>
                  <a:cubicBezTo>
                    <a:pt x="211" y="47"/>
                    <a:pt x="164" y="0"/>
                    <a:pt x="106" y="0"/>
                  </a:cubicBezTo>
                  <a:close/>
                  <a:moveTo>
                    <a:pt x="106" y="175"/>
                  </a:moveTo>
                  <a:cubicBezTo>
                    <a:pt x="67" y="175"/>
                    <a:pt x="36" y="144"/>
                    <a:pt x="36" y="105"/>
                  </a:cubicBezTo>
                  <a:cubicBezTo>
                    <a:pt x="36" y="66"/>
                    <a:pt x="67" y="35"/>
                    <a:pt x="106" y="35"/>
                  </a:cubicBezTo>
                  <a:cubicBezTo>
                    <a:pt x="145" y="35"/>
                    <a:pt x="176" y="66"/>
                    <a:pt x="176" y="105"/>
                  </a:cubicBezTo>
                  <a:cubicBezTo>
                    <a:pt x="176" y="144"/>
                    <a:pt x="145" y="175"/>
                    <a:pt x="106" y="175"/>
                  </a:cubicBezTo>
                  <a:close/>
                  <a:moveTo>
                    <a:pt x="106" y="175"/>
                  </a:moveTo>
                  <a:cubicBezTo>
                    <a:pt x="106" y="175"/>
                    <a:pt x="106" y="175"/>
                    <a:pt x="106" y="1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1">
              <a:extLst>
                <a:ext uri="{FF2B5EF4-FFF2-40B4-BE49-F238E27FC236}">
                  <a16:creationId xmlns:a16="http://schemas.microsoft.com/office/drawing/2014/main" id="{3A06B1D6-A8DF-4875-A286-5F9B4F81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1212" y="4319587"/>
              <a:ext cx="21272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1F96FFFD-941A-4E80-90F1-85891125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7912" y="4319587"/>
              <a:ext cx="52388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A57A2B8C-971C-4AC7-BB17-25B56078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1212" y="4213224"/>
              <a:ext cx="319088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E3B47B9-69D8-496B-82AF-CC956EA1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24" y="2984113"/>
            <a:ext cx="5295676" cy="622440"/>
          </a:xfrm>
          <a:prstGeom prst="rect">
            <a:avLst/>
          </a:prstGeom>
        </p:spPr>
      </p:pic>
      <p:pic>
        <p:nvPicPr>
          <p:cNvPr id="2052" name="Picture 4" descr="LeeMeng - 進擊的BERT：NLP 界的巨人之力與遷移學習">
            <a:extLst>
              <a:ext uri="{FF2B5EF4-FFF2-40B4-BE49-F238E27FC236}">
                <a16:creationId xmlns:a16="http://schemas.microsoft.com/office/drawing/2014/main" id="{C2E3D4F1-09DC-4495-AE24-356B09611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2" t="20974"/>
          <a:stretch/>
        </p:blipFill>
        <p:spPr bwMode="auto">
          <a:xfrm>
            <a:off x="1753076" y="4473959"/>
            <a:ext cx="3355229" cy="23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版面配置區 36">
            <a:extLst>
              <a:ext uri="{FF2B5EF4-FFF2-40B4-BE49-F238E27FC236}">
                <a16:creationId xmlns:a16="http://schemas.microsoft.com/office/drawing/2014/main" id="{02B6BD64-AB0C-483B-8573-F0E84407D60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l="4815" r="4815"/>
          <a:stretch>
            <a:fillRect/>
          </a:stretch>
        </p:blipFill>
        <p:spPr>
          <a:xfrm>
            <a:off x="5892800" y="3731829"/>
            <a:ext cx="3821112" cy="2818883"/>
          </a:xfrm>
        </p:spPr>
      </p:pic>
      <p:pic>
        <p:nvPicPr>
          <p:cNvPr id="33" name="圖片版面配置區 32">
            <a:extLst>
              <a:ext uri="{FF2B5EF4-FFF2-40B4-BE49-F238E27FC236}">
                <a16:creationId xmlns:a16="http://schemas.microsoft.com/office/drawing/2014/main" id="{961F5C85-0F2E-4388-917D-5AEEAA3E04E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837" r="4837"/>
          <a:stretch>
            <a:fillRect/>
          </a:stretch>
        </p:blipFill>
        <p:spPr>
          <a:xfrm>
            <a:off x="2037737" y="3731829"/>
            <a:ext cx="3821111" cy="2820255"/>
          </a:xfrm>
        </p:spPr>
      </p:pic>
      <p:pic>
        <p:nvPicPr>
          <p:cNvPr id="31" name="圖片版面配置區 30">
            <a:extLst>
              <a:ext uri="{FF2B5EF4-FFF2-40B4-BE49-F238E27FC236}">
                <a16:creationId xmlns:a16="http://schemas.microsoft.com/office/drawing/2014/main" id="{44389F03-8C8B-49FD-9E45-7922F137C90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4815" r="4815"/>
          <a:stretch>
            <a:fillRect/>
          </a:stretch>
        </p:blipFill>
        <p:spPr>
          <a:xfrm>
            <a:off x="5892800" y="916655"/>
            <a:ext cx="3821112" cy="2818883"/>
          </a:xfrm>
        </p:spPr>
      </p:pic>
      <p:pic>
        <p:nvPicPr>
          <p:cNvPr id="29" name="圖片版面配置區 28">
            <a:extLst>
              <a:ext uri="{FF2B5EF4-FFF2-40B4-BE49-F238E27FC236}">
                <a16:creationId xmlns:a16="http://schemas.microsoft.com/office/drawing/2014/main" id="{CF59104A-FF37-4BB1-B405-11019E63FA6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l="4837" r="4837"/>
          <a:stretch>
            <a:fillRect/>
          </a:stretch>
        </p:blipFill>
        <p:spPr>
          <a:xfrm>
            <a:off x="2073548" y="912946"/>
            <a:ext cx="3819252" cy="2818883"/>
          </a:xfrm>
        </p:spPr>
      </p:pic>
    </p:spTree>
    <p:extLst>
      <p:ext uri="{BB962C8B-B14F-4D97-AF65-F5344CB8AC3E}">
        <p14:creationId xmlns:p14="http://schemas.microsoft.com/office/powerpoint/2010/main" val="365360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6">
            <a:extLst>
              <a:ext uri="{FF2B5EF4-FFF2-40B4-BE49-F238E27FC236}">
                <a16:creationId xmlns:a16="http://schemas.microsoft.com/office/drawing/2014/main" id="{2FC77B47-CBAF-465B-A444-C27FF23B8D5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圖片版面配置區 29">
            <a:extLst>
              <a:ext uri="{FF2B5EF4-FFF2-40B4-BE49-F238E27FC236}">
                <a16:creationId xmlns:a16="http://schemas.microsoft.com/office/drawing/2014/main" id="{8B0EC9AD-889E-467F-B0D1-7E7F141BF6D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055" r="1055"/>
          <a:stretch/>
        </p:blipFill>
        <p:spPr>
          <a:xfrm>
            <a:off x="766763" y="3524250"/>
            <a:ext cx="10752137" cy="2566988"/>
          </a:xfrm>
        </p:spPr>
      </p:pic>
      <p:pic>
        <p:nvPicPr>
          <p:cNvPr id="20" name="圖片版面配置區 19">
            <a:extLst>
              <a:ext uri="{FF2B5EF4-FFF2-40B4-BE49-F238E27FC236}">
                <a16:creationId xmlns:a16="http://schemas.microsoft.com/office/drawing/2014/main" id="{5E9C8430-47C4-4A28-BA02-12D07578427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t="9200" b="9200"/>
          <a:stretch/>
        </p:blipFill>
        <p:spPr>
          <a:xfrm>
            <a:off x="766763" y="766763"/>
            <a:ext cx="10752137" cy="2566987"/>
          </a:xfrm>
        </p:spPr>
      </p:pic>
    </p:spTree>
    <p:extLst>
      <p:ext uri="{BB962C8B-B14F-4D97-AF65-F5344CB8AC3E}">
        <p14:creationId xmlns:p14="http://schemas.microsoft.com/office/powerpoint/2010/main" val="349193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4F82C7E-61E9-4DB1-B73A-783D602CB3A8}"/>
              </a:ext>
            </a:extLst>
          </p:cNvPr>
          <p:cNvSpPr txBox="1"/>
          <p:nvPr/>
        </p:nvSpPr>
        <p:spPr>
          <a:xfrm>
            <a:off x="830021" y="3475509"/>
            <a:ext cx="4082637" cy="181588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DE Canvas" panose="02000503000000020004" pitchFamily="50" charset="0"/>
              </a:rPr>
              <a:t>Model Relations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ADE Canvas" panose="02000503000000020004" pitchFamily="50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ADE Canvas" panose="02000503000000020004" pitchFamily="50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DE Canvas" panose="02000503000000020004" pitchFamily="50" charset="0"/>
              </a:rPr>
              <a:t>Hidden Layer meaning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66B283-12F8-4D5B-8D3C-805A8D0A8C85}"/>
              </a:ext>
            </a:extLst>
          </p:cNvPr>
          <p:cNvSpPr/>
          <p:nvPr/>
        </p:nvSpPr>
        <p:spPr>
          <a:xfrm>
            <a:off x="8225439" y="0"/>
            <a:ext cx="396655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9F7BA6-747D-4AB6-B514-2340CE99CCEE}"/>
              </a:ext>
            </a:extLst>
          </p:cNvPr>
          <p:cNvSpPr/>
          <p:nvPr/>
        </p:nvSpPr>
        <p:spPr>
          <a:xfrm>
            <a:off x="5622413" y="1933220"/>
            <a:ext cx="5093162" cy="3188772"/>
          </a:xfrm>
          <a:prstGeom prst="rect">
            <a:avLst/>
          </a:prstGeom>
          <a:solidFill>
            <a:srgbClr val="C3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0235C-6A13-4C4D-92F6-A0C8EDE5A4AD}"/>
              </a:ext>
            </a:extLst>
          </p:cNvPr>
          <p:cNvSpPr txBox="1"/>
          <p:nvPr/>
        </p:nvSpPr>
        <p:spPr>
          <a:xfrm>
            <a:off x="758658" y="2366829"/>
            <a:ext cx="3750943" cy="10156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Future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879FCE-4C18-4D73-94D2-995E569E8580}"/>
              </a:ext>
            </a:extLst>
          </p:cNvPr>
          <p:cNvSpPr txBox="1"/>
          <p:nvPr/>
        </p:nvSpPr>
        <p:spPr>
          <a:xfrm>
            <a:off x="1322487" y="3967951"/>
            <a:ext cx="3007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Use hierarchy clustering to define which layer in A model is related to some layers of B 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F47357-0641-4BCF-96C7-5A0BF194EC11}"/>
              </a:ext>
            </a:extLst>
          </p:cNvPr>
          <p:cNvGrpSpPr/>
          <p:nvPr/>
        </p:nvGrpSpPr>
        <p:grpSpPr>
          <a:xfrm>
            <a:off x="4726694" y="1669975"/>
            <a:ext cx="6885181" cy="3950135"/>
            <a:chOff x="5486400" y="2946400"/>
            <a:chExt cx="25576932" cy="14673922"/>
          </a:xfrm>
          <a:effectLst>
            <a:reflection blurRad="6350" stA="25000" endPos="9000" dir="5400000" sy="-100000" algn="bl" rotWithShape="0"/>
          </a:effectLst>
        </p:grpSpPr>
        <p:sp>
          <p:nvSpPr>
            <p:cNvPr id="46" name="Shape 6">
              <a:extLst>
                <a:ext uri="{FF2B5EF4-FFF2-40B4-BE49-F238E27FC236}">
                  <a16:creationId xmlns:a16="http://schemas.microsoft.com/office/drawing/2014/main" id="{1EEB965F-6522-4A7E-B2BE-8B2069ACFD0B}"/>
                </a:ext>
              </a:extLst>
            </p:cNvPr>
            <p:cNvSpPr/>
            <p:nvPr/>
          </p:nvSpPr>
          <p:spPr>
            <a:xfrm>
              <a:off x="8026400" y="3136900"/>
              <a:ext cx="20505265" cy="139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8" name="Shape 7">
              <a:extLst>
                <a:ext uri="{FF2B5EF4-FFF2-40B4-BE49-F238E27FC236}">
                  <a16:creationId xmlns:a16="http://schemas.microsoft.com/office/drawing/2014/main" id="{24F9D0A3-36BC-4216-884D-0CA2081D16B8}"/>
                </a:ext>
              </a:extLst>
            </p:cNvPr>
            <p:cNvSpPr/>
            <p:nvPr/>
          </p:nvSpPr>
          <p:spPr>
            <a:xfrm>
              <a:off x="28448000" y="16751300"/>
              <a:ext cx="170192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Shape 8">
              <a:extLst>
                <a:ext uri="{FF2B5EF4-FFF2-40B4-BE49-F238E27FC236}">
                  <a16:creationId xmlns:a16="http://schemas.microsoft.com/office/drawing/2014/main" id="{05358CAC-F61C-4142-AB42-9E7EAD60C340}"/>
                </a:ext>
              </a:extLst>
            </p:cNvPr>
            <p:cNvSpPr/>
            <p:nvPr/>
          </p:nvSpPr>
          <p:spPr>
            <a:xfrm>
              <a:off x="7937500" y="16751300"/>
              <a:ext cx="170194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4" name="Shape 9">
              <a:extLst>
                <a:ext uri="{FF2B5EF4-FFF2-40B4-BE49-F238E27FC236}">
                  <a16:creationId xmlns:a16="http://schemas.microsoft.com/office/drawing/2014/main" id="{269B516A-C8EB-4735-A609-8794F691EE59}"/>
                </a:ext>
              </a:extLst>
            </p:cNvPr>
            <p:cNvSpPr/>
            <p:nvPr/>
          </p:nvSpPr>
          <p:spPr>
            <a:xfrm>
              <a:off x="7835900" y="2946400"/>
              <a:ext cx="20878159" cy="146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 10">
              <a:extLst>
                <a:ext uri="{FF2B5EF4-FFF2-40B4-BE49-F238E27FC236}">
                  <a16:creationId xmlns:a16="http://schemas.microsoft.com/office/drawing/2014/main" id="{7F7CF1A6-80CA-4C7D-A60A-610F6E9DC6C7}"/>
                </a:ext>
              </a:extLst>
            </p:cNvPr>
            <p:cNvSpPr/>
            <p:nvPr/>
          </p:nvSpPr>
          <p:spPr>
            <a:xfrm>
              <a:off x="7899400" y="3009900"/>
              <a:ext cx="20744979" cy="145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 11">
              <a:extLst>
                <a:ext uri="{FF2B5EF4-FFF2-40B4-BE49-F238E27FC236}">
                  <a16:creationId xmlns:a16="http://schemas.microsoft.com/office/drawing/2014/main" id="{8202E975-D118-4767-B133-32FA94C7D61B}"/>
                </a:ext>
              </a:extLst>
            </p:cNvPr>
            <p:cNvSpPr/>
            <p:nvPr/>
          </p:nvSpPr>
          <p:spPr>
            <a:xfrm>
              <a:off x="8026400" y="3136900"/>
              <a:ext cx="20505261" cy="1390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Shape 12">
              <a:extLst>
                <a:ext uri="{FF2B5EF4-FFF2-40B4-BE49-F238E27FC236}">
                  <a16:creationId xmlns:a16="http://schemas.microsoft.com/office/drawing/2014/main" id="{61224869-6C9B-41F7-94AE-ABCEE9901273}"/>
                </a:ext>
              </a:extLst>
            </p:cNvPr>
            <p:cNvSpPr/>
            <p:nvPr/>
          </p:nvSpPr>
          <p:spPr>
            <a:xfrm>
              <a:off x="7937500" y="3048000"/>
              <a:ext cx="20691710" cy="140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 13">
              <a:extLst>
                <a:ext uri="{FF2B5EF4-FFF2-40B4-BE49-F238E27FC236}">
                  <a16:creationId xmlns:a16="http://schemas.microsoft.com/office/drawing/2014/main" id="{8521873C-3DC3-48FF-9C3D-4698DC64BF36}"/>
                </a:ext>
              </a:extLst>
            </p:cNvPr>
            <p:cNvSpPr/>
            <p:nvPr/>
          </p:nvSpPr>
          <p:spPr>
            <a:xfrm>
              <a:off x="27927300" y="3073400"/>
              <a:ext cx="675538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Shape 14">
              <a:extLst>
                <a:ext uri="{FF2B5EF4-FFF2-40B4-BE49-F238E27FC236}">
                  <a16:creationId xmlns:a16="http://schemas.microsoft.com/office/drawing/2014/main" id="{B357B691-E47F-49F1-A978-53E08F16747B}"/>
                </a:ext>
              </a:extLst>
            </p:cNvPr>
            <p:cNvSpPr/>
            <p:nvPr/>
          </p:nvSpPr>
          <p:spPr>
            <a:xfrm>
              <a:off x="7962900" y="3073400"/>
              <a:ext cx="675539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Shape 15">
              <a:extLst>
                <a:ext uri="{FF2B5EF4-FFF2-40B4-BE49-F238E27FC236}">
                  <a16:creationId xmlns:a16="http://schemas.microsoft.com/office/drawing/2014/main" id="{00416AD8-B78D-4834-81EE-ECB21CC47CA3}"/>
                </a:ext>
              </a:extLst>
            </p:cNvPr>
            <p:cNvSpPr/>
            <p:nvPr/>
          </p:nvSpPr>
          <p:spPr>
            <a:xfrm>
              <a:off x="8864600" y="3975100"/>
              <a:ext cx="18826758" cy="1179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Shape 16">
              <a:extLst>
                <a:ext uri="{FF2B5EF4-FFF2-40B4-BE49-F238E27FC236}">
                  <a16:creationId xmlns:a16="http://schemas.microsoft.com/office/drawing/2014/main" id="{54DBA91A-EE81-4203-96D0-5AF7CE61DC66}"/>
                </a:ext>
              </a:extLst>
            </p:cNvPr>
            <p:cNvSpPr/>
            <p:nvPr/>
          </p:nvSpPr>
          <p:spPr>
            <a:xfrm>
              <a:off x="8813800" y="3924300"/>
              <a:ext cx="18919977" cy="118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2" name="Shape 17">
              <a:extLst>
                <a:ext uri="{FF2B5EF4-FFF2-40B4-BE49-F238E27FC236}">
                  <a16:creationId xmlns:a16="http://schemas.microsoft.com/office/drawing/2014/main" id="{5E097F2B-EC23-4392-AE8A-CDB91D3E0C77}"/>
                </a:ext>
              </a:extLst>
            </p:cNvPr>
            <p:cNvSpPr/>
            <p:nvPr/>
          </p:nvSpPr>
          <p:spPr>
            <a:xfrm>
              <a:off x="18148299" y="3454400"/>
              <a:ext cx="258971" cy="2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3" name="Shape 18">
              <a:extLst>
                <a:ext uri="{FF2B5EF4-FFF2-40B4-BE49-F238E27FC236}">
                  <a16:creationId xmlns:a16="http://schemas.microsoft.com/office/drawing/2014/main" id="{9911CE9F-3C8D-480C-ACD4-BF94BFFE55EA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Shape 19">
              <a:extLst>
                <a:ext uri="{FF2B5EF4-FFF2-40B4-BE49-F238E27FC236}">
                  <a16:creationId xmlns:a16="http://schemas.microsoft.com/office/drawing/2014/main" id="{336FF43A-2660-40A6-97F9-50B530EDBDE6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20">
              <a:extLst>
                <a:ext uri="{FF2B5EF4-FFF2-40B4-BE49-F238E27FC236}">
                  <a16:creationId xmlns:a16="http://schemas.microsoft.com/office/drawing/2014/main" id="{BEF3E0AC-1936-4482-B394-C83419CB7307}"/>
                </a:ext>
              </a:extLst>
            </p:cNvPr>
            <p:cNvSpPr/>
            <p:nvPr/>
          </p:nvSpPr>
          <p:spPr>
            <a:xfrm>
              <a:off x="5486400" y="17068800"/>
              <a:ext cx="25576932" cy="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21">
              <a:extLst>
                <a:ext uri="{FF2B5EF4-FFF2-40B4-BE49-F238E27FC236}">
                  <a16:creationId xmlns:a16="http://schemas.microsoft.com/office/drawing/2014/main" id="{373D57AC-45DB-4637-BBA0-E351121848D0}"/>
                </a:ext>
              </a:extLst>
            </p:cNvPr>
            <p:cNvSpPr/>
            <p:nvPr/>
          </p:nvSpPr>
          <p:spPr>
            <a:xfrm>
              <a:off x="5524500" y="17132300"/>
              <a:ext cx="25520930" cy="14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22">
              <a:extLst>
                <a:ext uri="{FF2B5EF4-FFF2-40B4-BE49-F238E27FC236}">
                  <a16:creationId xmlns:a16="http://schemas.microsoft.com/office/drawing/2014/main" id="{A2F562E1-E91B-43B0-A054-4F9D76735371}"/>
                </a:ext>
              </a:extLst>
            </p:cNvPr>
            <p:cNvSpPr/>
            <p:nvPr/>
          </p:nvSpPr>
          <p:spPr>
            <a:xfrm>
              <a:off x="16078200" y="17068800"/>
              <a:ext cx="4261759" cy="1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23">
              <a:extLst>
                <a:ext uri="{FF2B5EF4-FFF2-40B4-BE49-F238E27FC236}">
                  <a16:creationId xmlns:a16="http://schemas.microsoft.com/office/drawing/2014/main" id="{57604197-93DD-45B1-AE40-173974E9A901}"/>
                </a:ext>
              </a:extLst>
            </p:cNvPr>
            <p:cNvSpPr/>
            <p:nvPr/>
          </p:nvSpPr>
          <p:spPr>
            <a:xfrm>
              <a:off x="16040100" y="17170400"/>
              <a:ext cx="4351813" cy="9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24">
              <a:extLst>
                <a:ext uri="{FF2B5EF4-FFF2-40B4-BE49-F238E27FC236}">
                  <a16:creationId xmlns:a16="http://schemas.microsoft.com/office/drawing/2014/main" id="{FDA1AA45-D8B0-4082-87E9-173AF39A4B4E}"/>
                </a:ext>
              </a:extLst>
            </p:cNvPr>
            <p:cNvSpPr/>
            <p:nvPr/>
          </p:nvSpPr>
          <p:spPr>
            <a:xfrm>
              <a:off x="13893799" y="17360900"/>
              <a:ext cx="240121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 25">
              <a:extLst>
                <a:ext uri="{FF2B5EF4-FFF2-40B4-BE49-F238E27FC236}">
                  <a16:creationId xmlns:a16="http://schemas.microsoft.com/office/drawing/2014/main" id="{7C94BC37-76C7-4A04-9612-1D08D67900E7}"/>
                </a:ext>
              </a:extLst>
            </p:cNvPr>
            <p:cNvSpPr/>
            <p:nvPr/>
          </p:nvSpPr>
          <p:spPr>
            <a:xfrm>
              <a:off x="22288499" y="17360900"/>
              <a:ext cx="240120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26">
              <a:extLst>
                <a:ext uri="{FF2B5EF4-FFF2-40B4-BE49-F238E27FC236}">
                  <a16:creationId xmlns:a16="http://schemas.microsoft.com/office/drawing/2014/main" id="{1D31D6D0-412A-4C28-B1AA-E5376C382D39}"/>
                </a:ext>
              </a:extLst>
            </p:cNvPr>
            <p:cNvSpPr/>
            <p:nvPr/>
          </p:nvSpPr>
          <p:spPr>
            <a:xfrm>
              <a:off x="5588000" y="17132300"/>
              <a:ext cx="25393528" cy="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27">
              <a:extLst>
                <a:ext uri="{FF2B5EF4-FFF2-40B4-BE49-F238E27FC236}">
                  <a16:creationId xmlns:a16="http://schemas.microsoft.com/office/drawing/2014/main" id="{D008ECA0-524F-4D38-994E-3ED4F45125B3}"/>
                </a:ext>
              </a:extLst>
            </p:cNvPr>
            <p:cNvSpPr/>
            <p:nvPr/>
          </p:nvSpPr>
          <p:spPr>
            <a:xfrm>
              <a:off x="18173700" y="3479800"/>
              <a:ext cx="204055" cy="2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 28">
              <a:extLst>
                <a:ext uri="{FF2B5EF4-FFF2-40B4-BE49-F238E27FC236}">
                  <a16:creationId xmlns:a16="http://schemas.microsoft.com/office/drawing/2014/main" id="{53EC4AAF-C166-4888-89B0-FB63303CC8BC}"/>
                </a:ext>
              </a:extLst>
            </p:cNvPr>
            <p:cNvSpPr/>
            <p:nvPr/>
          </p:nvSpPr>
          <p:spPr>
            <a:xfrm>
              <a:off x="18249900" y="3556000"/>
              <a:ext cx="50168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29">
              <a:extLst>
                <a:ext uri="{FF2B5EF4-FFF2-40B4-BE49-F238E27FC236}">
                  <a16:creationId xmlns:a16="http://schemas.microsoft.com/office/drawing/2014/main" id="{E3FC1162-6D28-48E3-AC7C-E0C5D76EF5A1}"/>
                </a:ext>
              </a:extLst>
            </p:cNvPr>
            <p:cNvSpPr/>
            <p:nvPr/>
          </p:nvSpPr>
          <p:spPr>
            <a:xfrm>
              <a:off x="17183100" y="3187700"/>
              <a:ext cx="11289657" cy="1379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F8CD375-D92B-452F-AE9C-92243A968C1F}"/>
              </a:ext>
            </a:extLst>
          </p:cNvPr>
          <p:cNvSpPr txBox="1"/>
          <p:nvPr/>
        </p:nvSpPr>
        <p:spPr>
          <a:xfrm>
            <a:off x="5876948" y="3520223"/>
            <a:ext cx="22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DE Canvas" panose="02000503000000020004" pitchFamily="50" charset="0"/>
              </a:rPr>
              <a:t>PRODUCT</a:t>
            </a:r>
          </a:p>
        </p:txBody>
      </p:sp>
      <p:pic>
        <p:nvPicPr>
          <p:cNvPr id="21" name="圖片版面配置區 20">
            <a:extLst>
              <a:ext uri="{FF2B5EF4-FFF2-40B4-BE49-F238E27FC236}">
                <a16:creationId xmlns:a16="http://schemas.microsoft.com/office/drawing/2014/main" id="{9D0BC9DC-A13C-4D8E-9DB6-3488A284E8A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436" r="436"/>
          <a:stretch/>
        </p:blipFill>
        <p:spPr/>
      </p:pic>
      <p:sp>
        <p:nvSpPr>
          <p:cNvPr id="78" name="TextBox 51">
            <a:extLst>
              <a:ext uri="{FF2B5EF4-FFF2-40B4-BE49-F238E27FC236}">
                <a16:creationId xmlns:a16="http://schemas.microsoft.com/office/drawing/2014/main" id="{0FF3EF05-5862-4605-A5A6-467F4B2524E3}"/>
              </a:ext>
            </a:extLst>
          </p:cNvPr>
          <p:cNvSpPr txBox="1"/>
          <p:nvPr/>
        </p:nvSpPr>
        <p:spPr>
          <a:xfrm>
            <a:off x="1322487" y="5291390"/>
            <a:ext cx="3377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Analysis work of each layer, trying to mark important and unnecessary layers to improve BERT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effiency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5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54B48EE-A5A1-4632-A4F4-4357ADEFA59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7818" b="7818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53C979-C3A4-4E7A-AEAE-92C3F1B8A0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AC9D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0E409-B33B-448D-97EC-6B89834D054F}"/>
              </a:ext>
            </a:extLst>
          </p:cNvPr>
          <p:cNvSpPr/>
          <p:nvPr/>
        </p:nvSpPr>
        <p:spPr>
          <a:xfrm>
            <a:off x="2565247" y="2566432"/>
            <a:ext cx="7061506" cy="1637676"/>
          </a:xfrm>
          <a:prstGeom prst="rect">
            <a:avLst/>
          </a:prstGeom>
          <a:solidFill>
            <a:schemeClr val="tx1">
              <a:lumMod val="85000"/>
              <a:lumOff val="15000"/>
              <a:alpha val="74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BC75FE-614D-4906-B275-817A95500B51}"/>
              </a:ext>
            </a:extLst>
          </p:cNvPr>
          <p:cNvSpPr/>
          <p:nvPr/>
        </p:nvSpPr>
        <p:spPr>
          <a:xfrm rot="18900000">
            <a:off x="10254614" y="-3959414"/>
            <a:ext cx="4751070" cy="68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A2EEC-039C-4445-B8B0-18DB1D28E1B3}"/>
              </a:ext>
            </a:extLst>
          </p:cNvPr>
          <p:cNvSpPr/>
          <p:nvPr/>
        </p:nvSpPr>
        <p:spPr>
          <a:xfrm rot="18900000">
            <a:off x="-2813683" y="3510015"/>
            <a:ext cx="4751070" cy="68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DACD1-DF62-43D2-843F-6A916B066CFA}"/>
              </a:ext>
            </a:extLst>
          </p:cNvPr>
          <p:cNvSpPr txBox="1"/>
          <p:nvPr/>
        </p:nvSpPr>
        <p:spPr>
          <a:xfrm>
            <a:off x="3213518" y="2918694"/>
            <a:ext cx="5764965" cy="95410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Thank You For</a:t>
            </a:r>
            <a:br>
              <a:rPr lang="en-US" sz="2800" b="1" spc="600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</a:br>
            <a:r>
              <a:rPr lang="en-US" sz="2800" b="1" spc="600" dirty="0">
                <a:solidFill>
                  <a:schemeClr val="bg1"/>
                </a:solidFill>
                <a:latin typeface="MADE Canvas" panose="02000503000000020004" pitchFamily="50" charset="0"/>
                <a:ea typeface="Montserrat" charset="0"/>
                <a:cs typeface="Montserrat" charset="0"/>
              </a:rPr>
              <a:t>Listening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134A-C845-46F3-867D-87DB82E704B5}"/>
              </a:ext>
            </a:extLst>
          </p:cNvPr>
          <p:cNvSpPr txBox="1"/>
          <p:nvPr/>
        </p:nvSpPr>
        <p:spPr>
          <a:xfrm>
            <a:off x="3121177" y="4556370"/>
            <a:ext cx="5949646" cy="48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100" dirty="0">
                <a:solidFill>
                  <a:schemeClr val="bg1"/>
                </a:solidFill>
                <a:latin typeface="MADE Canvas" panose="02000503000000020004" pitchFamily="50" charset="0"/>
                <a:ea typeface="Montserrat Light" charset="0"/>
                <a:cs typeface="Montserrat Light" charset="0"/>
              </a:rPr>
              <a:t>Have them for one. Living grass to for can't gathered waters had winged. Creepiest don't subdue which i two set had seasons. Fifth you'll, man wherein seas our creeping.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3A6A66-820F-4076-8756-E0D8E2349F8A}"/>
              </a:ext>
            </a:extLst>
          </p:cNvPr>
          <p:cNvCxnSpPr>
            <a:cxnSpLocks/>
          </p:cNvCxnSpPr>
          <p:nvPr/>
        </p:nvCxnSpPr>
        <p:spPr>
          <a:xfrm>
            <a:off x="0" y="61531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013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37000</TotalTime>
  <Words>226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MADE Canvas</vt:lpstr>
      <vt:lpstr>Montserrat </vt:lpstr>
      <vt:lpstr>Arial</vt:lpstr>
      <vt:lpstr>Calibri</vt:lpstr>
      <vt:lpstr>Montserrat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CHU TZUYU</cp:lastModifiedBy>
  <cp:revision>5735</cp:revision>
  <dcterms:created xsi:type="dcterms:W3CDTF">2015-09-24T05:44:04Z</dcterms:created>
  <dcterms:modified xsi:type="dcterms:W3CDTF">2022-04-18T06:56:30Z</dcterms:modified>
</cp:coreProperties>
</file>