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70047"/>
            <a:ext cx="4037075" cy="418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2782" y="2577210"/>
            <a:ext cx="6943725" cy="179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10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jpg"/><Relationship Id="rId12" Type="http://schemas.openxmlformats.org/officeDocument/2006/relationships/image" Target="../media/image1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3.png"/><Relationship Id="rId8" Type="http://schemas.openxmlformats.org/officeDocument/2006/relationships/image" Target="../media/image16.png"/><Relationship Id="rId9" Type="http://schemas.openxmlformats.org/officeDocument/2006/relationships/image" Target="../media/image20.jpg"/><Relationship Id="rId10" Type="http://schemas.openxmlformats.org/officeDocument/2006/relationships/image" Target="../media/image2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8.png"/><Relationship Id="rId6" Type="http://schemas.openxmlformats.org/officeDocument/2006/relationships/image" Target="../media/image24.jpg"/><Relationship Id="rId7" Type="http://schemas.openxmlformats.org/officeDocument/2006/relationships/image" Target="../media/image25.jpg"/><Relationship Id="rId8" Type="http://schemas.openxmlformats.org/officeDocument/2006/relationships/image" Target="../media/image2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image" Target="../media/image27.png"/><Relationship Id="rId5" Type="http://schemas.openxmlformats.org/officeDocument/2006/relationships/image" Target="../media/image2.png"/><Relationship Id="rId6" Type="http://schemas.openxmlformats.org/officeDocument/2006/relationships/image" Target="../media/image28.png"/><Relationship Id="rId7" Type="http://schemas.openxmlformats.org/officeDocument/2006/relationships/image" Target="../media/image3.png"/><Relationship Id="rId8" Type="http://schemas.openxmlformats.org/officeDocument/2006/relationships/image" Target="../media/image16.png"/><Relationship Id="rId9" Type="http://schemas.openxmlformats.org/officeDocument/2006/relationships/image" Target="../media/image1.jpg"/><Relationship Id="rId10" Type="http://schemas.openxmlformats.org/officeDocument/2006/relationships/image" Target="../media/image29.png"/><Relationship Id="rId11" Type="http://schemas.openxmlformats.org/officeDocument/2006/relationships/hyperlink" Target="https://www.amazon.co.uk/" TargetMode="External"/><Relationship Id="rId12" Type="http://schemas.openxmlformats.org/officeDocument/2006/relationships/hyperlink" Target="https://fontawesome.com/" TargetMode="External"/><Relationship Id="rId13" Type="http://schemas.openxmlformats.org/officeDocument/2006/relationships/hyperlink" Target="https://getbootstrap.com/" TargetMode="External"/><Relationship Id="rId14" Type="http://schemas.openxmlformats.org/officeDocument/2006/relationships/hyperlink" Target="https://www.facebook.com/" TargetMode="External"/><Relationship Id="rId15" Type="http://schemas.openxmlformats.org/officeDocument/2006/relationships/hyperlink" Target="https://www.instagram.com/" TargetMode="External"/><Relationship Id="rId16" Type="http://schemas.openxmlformats.org/officeDocument/2006/relationships/hyperlink" Target="https://web.whatsapp.com/" TargetMode="External"/><Relationship Id="rId17" Type="http://schemas.openxmlformats.org/officeDocument/2006/relationships/hyperlink" Target="https://www.youtube.com/watch?v=P8YuWEkTeuE&amp;list=PL9bD98LkBR7P8MYh0RzNSHgeVNTA8g0nB&amp;index=2" TargetMode="External"/><Relationship Id="rId18" Type="http://schemas.openxmlformats.org/officeDocument/2006/relationships/hyperlink" Target="https://www.youtube.com/watch?v=YeFzkC2awTM" TargetMode="External"/><Relationship Id="rId19" Type="http://schemas.openxmlformats.org/officeDocument/2006/relationships/hyperlink" Target="https://github.com/Marvenomous/Teclusive.git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8.png"/><Relationship Id="rId9" Type="http://schemas.openxmlformats.org/officeDocument/2006/relationships/image" Target="../media/image3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0047"/>
              <a:ext cx="4037075" cy="41879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2551"/>
              <a:ext cx="1522475" cy="236524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9476" y="0"/>
            <a:ext cx="1603247" cy="114147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6028" y="6095999"/>
            <a:ext cx="993648" cy="761998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4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71143" y="2801569"/>
            <a:ext cx="446468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695"/>
              <a:t>TECLUSIVE</a:t>
            </a:r>
            <a:endParaRPr sz="7200"/>
          </a:p>
        </p:txBody>
      </p:sp>
      <p:sp>
        <p:nvSpPr>
          <p:cNvPr id="14" name="object 14" descr=""/>
          <p:cNvSpPr txBox="1"/>
          <p:nvPr/>
        </p:nvSpPr>
        <p:spPr>
          <a:xfrm>
            <a:off x="1233932" y="4037290"/>
            <a:ext cx="5328920" cy="132207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000" spc="-80">
                <a:solidFill>
                  <a:srgbClr val="89D0D5"/>
                </a:solidFill>
                <a:latin typeface="Verdana"/>
                <a:cs typeface="Verdana"/>
              </a:rPr>
              <a:t>NAME:</a:t>
            </a:r>
            <a:r>
              <a:rPr dirty="0" sz="2000" spc="-95">
                <a:solidFill>
                  <a:srgbClr val="89D0D5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89D0D5"/>
                </a:solidFill>
                <a:latin typeface="Verdana"/>
                <a:cs typeface="Verdana"/>
              </a:rPr>
              <a:t>MUHAMMAD</a:t>
            </a:r>
            <a:r>
              <a:rPr dirty="0" sz="2000" spc="-60">
                <a:solidFill>
                  <a:srgbClr val="89D0D5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89D0D5"/>
                </a:solidFill>
                <a:latin typeface="Verdana"/>
                <a:cs typeface="Verdana"/>
              </a:rPr>
              <a:t>UMAR</a:t>
            </a:r>
            <a:r>
              <a:rPr dirty="0" sz="2000" spc="-60">
                <a:solidFill>
                  <a:srgbClr val="89D0D5"/>
                </a:solidFill>
                <a:latin typeface="Verdana"/>
                <a:cs typeface="Verdana"/>
              </a:rPr>
              <a:t> </a:t>
            </a:r>
            <a:r>
              <a:rPr dirty="0" sz="2000" spc="-175">
                <a:solidFill>
                  <a:srgbClr val="89D0D5"/>
                </a:solidFill>
                <a:latin typeface="Verdana"/>
                <a:cs typeface="Verdana"/>
              </a:rPr>
              <a:t>BAKHTIAR</a:t>
            </a:r>
            <a:r>
              <a:rPr dirty="0" sz="2000" spc="-100">
                <a:solidFill>
                  <a:srgbClr val="89D0D5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89D0D5"/>
                </a:solidFill>
                <a:latin typeface="Verdana"/>
                <a:cs typeface="Verdana"/>
              </a:rPr>
              <a:t>KHAN</a:t>
            </a:r>
            <a:endParaRPr sz="2000">
              <a:latin typeface="Verdana"/>
              <a:cs typeface="Verdana"/>
            </a:endParaRPr>
          </a:p>
          <a:p>
            <a:pPr marL="12700" marR="1650364">
              <a:lnSpc>
                <a:spcPts val="3410"/>
              </a:lnSpc>
              <a:spcBef>
                <a:spcPts val="90"/>
              </a:spcBef>
            </a:pPr>
            <a:r>
              <a:rPr dirty="0" sz="2000" spc="-235">
                <a:solidFill>
                  <a:srgbClr val="89D0D5"/>
                </a:solidFill>
                <a:latin typeface="Verdana"/>
                <a:cs typeface="Verdana"/>
              </a:rPr>
              <a:t>STUDENT</a:t>
            </a:r>
            <a:r>
              <a:rPr dirty="0" sz="2000" spc="-125">
                <a:solidFill>
                  <a:srgbClr val="89D0D5"/>
                </a:solidFill>
                <a:latin typeface="Verdana"/>
                <a:cs typeface="Verdana"/>
              </a:rPr>
              <a:t> </a:t>
            </a:r>
            <a:r>
              <a:rPr dirty="0" sz="2000" spc="-270">
                <a:solidFill>
                  <a:srgbClr val="89D0D5"/>
                </a:solidFill>
                <a:latin typeface="Verdana"/>
                <a:cs typeface="Verdana"/>
              </a:rPr>
              <a:t>ID:</a:t>
            </a:r>
            <a:r>
              <a:rPr dirty="0" sz="2000" spc="-160">
                <a:solidFill>
                  <a:srgbClr val="89D0D5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89D0D5"/>
                </a:solidFill>
                <a:latin typeface="Verdana"/>
                <a:cs typeface="Verdana"/>
              </a:rPr>
              <a:t>L39519848 </a:t>
            </a:r>
            <a:r>
              <a:rPr dirty="0" sz="2000" spc="-135">
                <a:solidFill>
                  <a:srgbClr val="89D0D5"/>
                </a:solidFill>
                <a:latin typeface="Verdana"/>
                <a:cs typeface="Verdana"/>
              </a:rPr>
              <a:t>COURSE:</a:t>
            </a:r>
            <a:r>
              <a:rPr dirty="0" sz="2000" spc="-125">
                <a:solidFill>
                  <a:srgbClr val="89D0D5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89D0D5"/>
                </a:solidFill>
                <a:latin typeface="Verdana"/>
                <a:cs typeface="Verdana"/>
              </a:rPr>
              <a:t>COMPUTER</a:t>
            </a:r>
            <a:r>
              <a:rPr dirty="0" sz="2000" spc="-114">
                <a:solidFill>
                  <a:srgbClr val="89D0D5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89D0D5"/>
                </a:solidFill>
                <a:latin typeface="Verdana"/>
                <a:cs typeface="Verdana"/>
              </a:rPr>
              <a:t>SCIENCE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0047"/>
              <a:ext cx="4037075" cy="41879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2551"/>
              <a:ext cx="1522475" cy="236524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9476" y="0"/>
            <a:ext cx="1603247" cy="114147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6028" y="6095999"/>
            <a:ext cx="993648" cy="761998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6100698" y="0"/>
            <a:ext cx="6091555" cy="6858000"/>
            <a:chOff x="6100698" y="0"/>
            <a:chExt cx="6091555" cy="6858000"/>
          </a:xfrm>
        </p:grpSpPr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4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00698" y="0"/>
              <a:ext cx="6091301" cy="6857998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29487" y="651459"/>
            <a:ext cx="4379595" cy="11849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800" spc="-60"/>
              <a:t>Technologies</a:t>
            </a:r>
            <a:r>
              <a:rPr dirty="0" sz="3800" spc="-240"/>
              <a:t> </a:t>
            </a:r>
            <a:r>
              <a:rPr dirty="0" sz="3800" spc="-55"/>
              <a:t>Used </a:t>
            </a:r>
            <a:r>
              <a:rPr dirty="0" sz="3800" spc="-100"/>
              <a:t>(per</a:t>
            </a:r>
            <a:r>
              <a:rPr dirty="0" sz="3800" spc="-305"/>
              <a:t> </a:t>
            </a:r>
            <a:r>
              <a:rPr dirty="0" sz="3800" spc="-10"/>
              <a:t>GitHub)</a:t>
            </a:r>
            <a:endParaRPr sz="3800"/>
          </a:p>
        </p:txBody>
      </p:sp>
      <p:grpSp>
        <p:nvGrpSpPr>
          <p:cNvPr id="14" name="object 14" descr=""/>
          <p:cNvGrpSpPr/>
          <p:nvPr/>
        </p:nvGrpSpPr>
        <p:grpSpPr>
          <a:xfrm>
            <a:off x="650748" y="2438400"/>
            <a:ext cx="4802505" cy="1088390"/>
            <a:chOff x="650748" y="2438400"/>
            <a:chExt cx="4802505" cy="1088390"/>
          </a:xfrm>
        </p:grpSpPr>
        <p:sp>
          <p:nvSpPr>
            <p:cNvPr id="15" name="object 15" descr=""/>
            <p:cNvSpPr/>
            <p:nvPr/>
          </p:nvSpPr>
          <p:spPr>
            <a:xfrm>
              <a:off x="650748" y="2438400"/>
              <a:ext cx="4802505" cy="1088390"/>
            </a:xfrm>
            <a:custGeom>
              <a:avLst/>
              <a:gdLst/>
              <a:ahLst/>
              <a:cxnLst/>
              <a:rect l="l" t="t" r="r" b="b"/>
              <a:pathLst>
                <a:path w="4802505" h="1088389">
                  <a:moveTo>
                    <a:pt x="4693285" y="0"/>
                  </a:moveTo>
                  <a:lnTo>
                    <a:pt x="108813" y="0"/>
                  </a:lnTo>
                  <a:lnTo>
                    <a:pt x="66458" y="8558"/>
                  </a:lnTo>
                  <a:lnTo>
                    <a:pt x="31870" y="31892"/>
                  </a:lnTo>
                  <a:lnTo>
                    <a:pt x="8551" y="66490"/>
                  </a:lnTo>
                  <a:lnTo>
                    <a:pt x="0" y="108838"/>
                  </a:lnTo>
                  <a:lnTo>
                    <a:pt x="0" y="979297"/>
                  </a:lnTo>
                  <a:lnTo>
                    <a:pt x="8551" y="1021645"/>
                  </a:lnTo>
                  <a:lnTo>
                    <a:pt x="31870" y="1056243"/>
                  </a:lnTo>
                  <a:lnTo>
                    <a:pt x="66458" y="1079577"/>
                  </a:lnTo>
                  <a:lnTo>
                    <a:pt x="108813" y="1088136"/>
                  </a:lnTo>
                  <a:lnTo>
                    <a:pt x="4693285" y="1088136"/>
                  </a:lnTo>
                  <a:lnTo>
                    <a:pt x="4735633" y="1079577"/>
                  </a:lnTo>
                  <a:lnTo>
                    <a:pt x="4770231" y="1056243"/>
                  </a:lnTo>
                  <a:lnTo>
                    <a:pt x="4793565" y="1021645"/>
                  </a:lnTo>
                  <a:lnTo>
                    <a:pt x="4802124" y="979297"/>
                  </a:lnTo>
                  <a:lnTo>
                    <a:pt x="4802124" y="108838"/>
                  </a:lnTo>
                  <a:lnTo>
                    <a:pt x="4793565" y="66490"/>
                  </a:lnTo>
                  <a:lnTo>
                    <a:pt x="4770231" y="31892"/>
                  </a:lnTo>
                  <a:lnTo>
                    <a:pt x="4735633" y="8558"/>
                  </a:lnTo>
                  <a:lnTo>
                    <a:pt x="46932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79284" y="2740609"/>
              <a:ext cx="402590" cy="487045"/>
            </a:xfrm>
            <a:custGeom>
              <a:avLst/>
              <a:gdLst/>
              <a:ahLst/>
              <a:cxnLst/>
              <a:rect l="l" t="t" r="r" b="b"/>
              <a:pathLst>
                <a:path w="402590" h="487044">
                  <a:moveTo>
                    <a:pt x="262775" y="340690"/>
                  </a:moveTo>
                  <a:lnTo>
                    <a:pt x="235635" y="327113"/>
                  </a:lnTo>
                  <a:lnTo>
                    <a:pt x="233667" y="320738"/>
                  </a:lnTo>
                  <a:lnTo>
                    <a:pt x="231394" y="314617"/>
                  </a:lnTo>
                  <a:lnTo>
                    <a:pt x="229285" y="309829"/>
                  </a:lnTo>
                  <a:lnTo>
                    <a:pt x="228790" y="308711"/>
                  </a:lnTo>
                  <a:lnTo>
                    <a:pt x="225767" y="303034"/>
                  </a:lnTo>
                  <a:lnTo>
                    <a:pt x="235635" y="274027"/>
                  </a:lnTo>
                  <a:lnTo>
                    <a:pt x="223304" y="261683"/>
                  </a:lnTo>
                  <a:lnTo>
                    <a:pt x="213436" y="251815"/>
                  </a:lnTo>
                  <a:lnTo>
                    <a:pt x="184442" y="261683"/>
                  </a:lnTo>
                  <a:lnTo>
                    <a:pt x="178689" y="258673"/>
                  </a:lnTo>
                  <a:lnTo>
                    <a:pt x="177660" y="258229"/>
                  </a:lnTo>
                  <a:lnTo>
                    <a:pt x="177660" y="356120"/>
                  </a:lnTo>
                  <a:lnTo>
                    <a:pt x="174066" y="374027"/>
                  </a:lnTo>
                  <a:lnTo>
                    <a:pt x="164236" y="388747"/>
                  </a:lnTo>
                  <a:lnTo>
                    <a:pt x="149555" y="398729"/>
                  </a:lnTo>
                  <a:lnTo>
                    <a:pt x="131394" y="402399"/>
                  </a:lnTo>
                  <a:lnTo>
                    <a:pt x="113233" y="398729"/>
                  </a:lnTo>
                  <a:lnTo>
                    <a:pt x="98539" y="388747"/>
                  </a:lnTo>
                  <a:lnTo>
                    <a:pt x="88709" y="374027"/>
                  </a:lnTo>
                  <a:lnTo>
                    <a:pt x="85128" y="356120"/>
                  </a:lnTo>
                  <a:lnTo>
                    <a:pt x="88798" y="337947"/>
                  </a:lnTo>
                  <a:lnTo>
                    <a:pt x="98780" y="323253"/>
                  </a:lnTo>
                  <a:lnTo>
                    <a:pt x="113487" y="313410"/>
                  </a:lnTo>
                  <a:lnTo>
                    <a:pt x="131394" y="309829"/>
                  </a:lnTo>
                  <a:lnTo>
                    <a:pt x="149555" y="313499"/>
                  </a:lnTo>
                  <a:lnTo>
                    <a:pt x="164236" y="323481"/>
                  </a:lnTo>
                  <a:lnTo>
                    <a:pt x="174066" y="338213"/>
                  </a:lnTo>
                  <a:lnTo>
                    <a:pt x="177660" y="356120"/>
                  </a:lnTo>
                  <a:lnTo>
                    <a:pt x="177660" y="258229"/>
                  </a:lnTo>
                  <a:lnTo>
                    <a:pt x="172643" y="256057"/>
                  </a:lnTo>
                  <a:lnTo>
                    <a:pt x="166484" y="253784"/>
                  </a:lnTo>
                  <a:lnTo>
                    <a:pt x="160388" y="251815"/>
                  </a:lnTo>
                  <a:lnTo>
                    <a:pt x="146812" y="224663"/>
                  </a:lnTo>
                  <a:lnTo>
                    <a:pt x="115976" y="224663"/>
                  </a:lnTo>
                  <a:lnTo>
                    <a:pt x="102400" y="251815"/>
                  </a:lnTo>
                  <a:lnTo>
                    <a:pt x="96037" y="253784"/>
                  </a:lnTo>
                  <a:lnTo>
                    <a:pt x="89903" y="256057"/>
                  </a:lnTo>
                  <a:lnTo>
                    <a:pt x="84010" y="258673"/>
                  </a:lnTo>
                  <a:lnTo>
                    <a:pt x="78346" y="261683"/>
                  </a:lnTo>
                  <a:lnTo>
                    <a:pt x="49352" y="251815"/>
                  </a:lnTo>
                  <a:lnTo>
                    <a:pt x="27762" y="273418"/>
                  </a:lnTo>
                  <a:lnTo>
                    <a:pt x="37020" y="302425"/>
                  </a:lnTo>
                  <a:lnTo>
                    <a:pt x="33997" y="308178"/>
                  </a:lnTo>
                  <a:lnTo>
                    <a:pt x="31381" y="314223"/>
                  </a:lnTo>
                  <a:lnTo>
                    <a:pt x="29121" y="320382"/>
                  </a:lnTo>
                  <a:lnTo>
                    <a:pt x="27139" y="326491"/>
                  </a:lnTo>
                  <a:lnTo>
                    <a:pt x="0" y="340067"/>
                  </a:lnTo>
                  <a:lnTo>
                    <a:pt x="0" y="370928"/>
                  </a:lnTo>
                  <a:lnTo>
                    <a:pt x="27139" y="384505"/>
                  </a:lnTo>
                  <a:lnTo>
                    <a:pt x="29121" y="390867"/>
                  </a:lnTo>
                  <a:lnTo>
                    <a:pt x="31381" y="397002"/>
                  </a:lnTo>
                  <a:lnTo>
                    <a:pt x="33997" y="402907"/>
                  </a:lnTo>
                  <a:lnTo>
                    <a:pt x="37020" y="408571"/>
                  </a:lnTo>
                  <a:lnTo>
                    <a:pt x="27762" y="437578"/>
                  </a:lnTo>
                  <a:lnTo>
                    <a:pt x="49352" y="459181"/>
                  </a:lnTo>
                  <a:lnTo>
                    <a:pt x="78346" y="449922"/>
                  </a:lnTo>
                  <a:lnTo>
                    <a:pt x="84010" y="452945"/>
                  </a:lnTo>
                  <a:lnTo>
                    <a:pt x="89903" y="455561"/>
                  </a:lnTo>
                  <a:lnTo>
                    <a:pt x="96037" y="457822"/>
                  </a:lnTo>
                  <a:lnTo>
                    <a:pt x="102400" y="459803"/>
                  </a:lnTo>
                  <a:lnTo>
                    <a:pt x="115976" y="486956"/>
                  </a:lnTo>
                  <a:lnTo>
                    <a:pt x="146812" y="486956"/>
                  </a:lnTo>
                  <a:lnTo>
                    <a:pt x="160388" y="459803"/>
                  </a:lnTo>
                  <a:lnTo>
                    <a:pt x="166738" y="457822"/>
                  </a:lnTo>
                  <a:lnTo>
                    <a:pt x="172872" y="455561"/>
                  </a:lnTo>
                  <a:lnTo>
                    <a:pt x="178777" y="452945"/>
                  </a:lnTo>
                  <a:lnTo>
                    <a:pt x="184442" y="449922"/>
                  </a:lnTo>
                  <a:lnTo>
                    <a:pt x="213436" y="459803"/>
                  </a:lnTo>
                  <a:lnTo>
                    <a:pt x="223024" y="449922"/>
                  </a:lnTo>
                  <a:lnTo>
                    <a:pt x="235026" y="437578"/>
                  </a:lnTo>
                  <a:lnTo>
                    <a:pt x="225767" y="409194"/>
                  </a:lnTo>
                  <a:lnTo>
                    <a:pt x="228790" y="403529"/>
                  </a:lnTo>
                  <a:lnTo>
                    <a:pt x="229285" y="402399"/>
                  </a:lnTo>
                  <a:lnTo>
                    <a:pt x="231394" y="397624"/>
                  </a:lnTo>
                  <a:lnTo>
                    <a:pt x="233667" y="391490"/>
                  </a:lnTo>
                  <a:lnTo>
                    <a:pt x="235635" y="385127"/>
                  </a:lnTo>
                  <a:lnTo>
                    <a:pt x="262775" y="371551"/>
                  </a:lnTo>
                  <a:lnTo>
                    <a:pt x="262775" y="340690"/>
                  </a:lnTo>
                  <a:close/>
                </a:path>
                <a:path w="402590" h="487044">
                  <a:moveTo>
                    <a:pt x="402183" y="116039"/>
                  </a:moveTo>
                  <a:lnTo>
                    <a:pt x="375043" y="102450"/>
                  </a:lnTo>
                  <a:lnTo>
                    <a:pt x="373062" y="96088"/>
                  </a:lnTo>
                  <a:lnTo>
                    <a:pt x="370801" y="89954"/>
                  </a:lnTo>
                  <a:lnTo>
                    <a:pt x="368681" y="85178"/>
                  </a:lnTo>
                  <a:lnTo>
                    <a:pt x="368185" y="84061"/>
                  </a:lnTo>
                  <a:lnTo>
                    <a:pt x="365175" y="78384"/>
                  </a:lnTo>
                  <a:lnTo>
                    <a:pt x="375043" y="49377"/>
                  </a:lnTo>
                  <a:lnTo>
                    <a:pt x="362712" y="37033"/>
                  </a:lnTo>
                  <a:lnTo>
                    <a:pt x="352831" y="27165"/>
                  </a:lnTo>
                  <a:lnTo>
                    <a:pt x="323850" y="37033"/>
                  </a:lnTo>
                  <a:lnTo>
                    <a:pt x="318173" y="34010"/>
                  </a:lnTo>
                  <a:lnTo>
                    <a:pt x="317055" y="33528"/>
                  </a:lnTo>
                  <a:lnTo>
                    <a:pt x="317055" y="131457"/>
                  </a:lnTo>
                  <a:lnTo>
                    <a:pt x="313385" y="149377"/>
                  </a:lnTo>
                  <a:lnTo>
                    <a:pt x="303415" y="164096"/>
                  </a:lnTo>
                  <a:lnTo>
                    <a:pt x="288696" y="174078"/>
                  </a:lnTo>
                  <a:lnTo>
                    <a:pt x="270802" y="177749"/>
                  </a:lnTo>
                  <a:lnTo>
                    <a:pt x="252641" y="174078"/>
                  </a:lnTo>
                  <a:lnTo>
                    <a:pt x="237947" y="164096"/>
                  </a:lnTo>
                  <a:lnTo>
                    <a:pt x="228117" y="149377"/>
                  </a:lnTo>
                  <a:lnTo>
                    <a:pt x="224536" y="131457"/>
                  </a:lnTo>
                  <a:lnTo>
                    <a:pt x="228206" y="113550"/>
                  </a:lnTo>
                  <a:lnTo>
                    <a:pt x="238175" y="98831"/>
                  </a:lnTo>
                  <a:lnTo>
                    <a:pt x="252895" y="88849"/>
                  </a:lnTo>
                  <a:lnTo>
                    <a:pt x="270802" y="85178"/>
                  </a:lnTo>
                  <a:lnTo>
                    <a:pt x="288950" y="88849"/>
                  </a:lnTo>
                  <a:lnTo>
                    <a:pt x="303644" y="98831"/>
                  </a:lnTo>
                  <a:lnTo>
                    <a:pt x="313474" y="113550"/>
                  </a:lnTo>
                  <a:lnTo>
                    <a:pt x="317055" y="131457"/>
                  </a:lnTo>
                  <a:lnTo>
                    <a:pt x="317055" y="33528"/>
                  </a:lnTo>
                  <a:lnTo>
                    <a:pt x="312280" y="31407"/>
                  </a:lnTo>
                  <a:lnTo>
                    <a:pt x="306146" y="29133"/>
                  </a:lnTo>
                  <a:lnTo>
                    <a:pt x="299783" y="27165"/>
                  </a:lnTo>
                  <a:lnTo>
                    <a:pt x="286219" y="0"/>
                  </a:lnTo>
                  <a:lnTo>
                    <a:pt x="255371" y="0"/>
                  </a:lnTo>
                  <a:lnTo>
                    <a:pt x="241808" y="27165"/>
                  </a:lnTo>
                  <a:lnTo>
                    <a:pt x="235445" y="29133"/>
                  </a:lnTo>
                  <a:lnTo>
                    <a:pt x="229311" y="31407"/>
                  </a:lnTo>
                  <a:lnTo>
                    <a:pt x="223418" y="34010"/>
                  </a:lnTo>
                  <a:lnTo>
                    <a:pt x="217754" y="37033"/>
                  </a:lnTo>
                  <a:lnTo>
                    <a:pt x="188760" y="27165"/>
                  </a:lnTo>
                  <a:lnTo>
                    <a:pt x="166547" y="49377"/>
                  </a:lnTo>
                  <a:lnTo>
                    <a:pt x="176415" y="78384"/>
                  </a:lnTo>
                  <a:lnTo>
                    <a:pt x="173405" y="84061"/>
                  </a:lnTo>
                  <a:lnTo>
                    <a:pt x="170789" y="89954"/>
                  </a:lnTo>
                  <a:lnTo>
                    <a:pt x="168529" y="96088"/>
                  </a:lnTo>
                  <a:lnTo>
                    <a:pt x="166547" y="102450"/>
                  </a:lnTo>
                  <a:lnTo>
                    <a:pt x="139407" y="116039"/>
                  </a:lnTo>
                  <a:lnTo>
                    <a:pt x="139407" y="146888"/>
                  </a:lnTo>
                  <a:lnTo>
                    <a:pt x="166547" y="160464"/>
                  </a:lnTo>
                  <a:lnTo>
                    <a:pt x="168529" y="166839"/>
                  </a:lnTo>
                  <a:lnTo>
                    <a:pt x="170789" y="172974"/>
                  </a:lnTo>
                  <a:lnTo>
                    <a:pt x="173405" y="178866"/>
                  </a:lnTo>
                  <a:lnTo>
                    <a:pt x="176415" y="184543"/>
                  </a:lnTo>
                  <a:lnTo>
                    <a:pt x="166547" y="213550"/>
                  </a:lnTo>
                  <a:lnTo>
                    <a:pt x="188137" y="235153"/>
                  </a:lnTo>
                  <a:lnTo>
                    <a:pt x="217131" y="225272"/>
                  </a:lnTo>
                  <a:lnTo>
                    <a:pt x="222796" y="228295"/>
                  </a:lnTo>
                  <a:lnTo>
                    <a:pt x="228701" y="230911"/>
                  </a:lnTo>
                  <a:lnTo>
                    <a:pt x="234823" y="233172"/>
                  </a:lnTo>
                  <a:lnTo>
                    <a:pt x="241185" y="235153"/>
                  </a:lnTo>
                  <a:lnTo>
                    <a:pt x="254762" y="262305"/>
                  </a:lnTo>
                  <a:lnTo>
                    <a:pt x="285597" y="262305"/>
                  </a:lnTo>
                  <a:lnTo>
                    <a:pt x="299173" y="235153"/>
                  </a:lnTo>
                  <a:lnTo>
                    <a:pt x="305536" y="233172"/>
                  </a:lnTo>
                  <a:lnTo>
                    <a:pt x="311658" y="230911"/>
                  </a:lnTo>
                  <a:lnTo>
                    <a:pt x="317563" y="228295"/>
                  </a:lnTo>
                  <a:lnTo>
                    <a:pt x="323227" y="225272"/>
                  </a:lnTo>
                  <a:lnTo>
                    <a:pt x="352221" y="235153"/>
                  </a:lnTo>
                  <a:lnTo>
                    <a:pt x="362369" y="225272"/>
                  </a:lnTo>
                  <a:lnTo>
                    <a:pt x="374421" y="213550"/>
                  </a:lnTo>
                  <a:lnTo>
                    <a:pt x="364553" y="184543"/>
                  </a:lnTo>
                  <a:lnTo>
                    <a:pt x="375043" y="160464"/>
                  </a:lnTo>
                  <a:lnTo>
                    <a:pt x="402183" y="146888"/>
                  </a:lnTo>
                  <a:lnTo>
                    <a:pt x="402183" y="116039"/>
                  </a:lnTo>
                  <a:close/>
                </a:path>
              </a:pathLst>
            </a:custGeom>
            <a:solidFill>
              <a:srgbClr val="52839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650748" y="3799332"/>
            <a:ext cx="4802505" cy="1088390"/>
            <a:chOff x="650748" y="3799332"/>
            <a:chExt cx="4802505" cy="1088390"/>
          </a:xfrm>
        </p:grpSpPr>
        <p:sp>
          <p:nvSpPr>
            <p:cNvPr id="18" name="object 18" descr=""/>
            <p:cNvSpPr/>
            <p:nvPr/>
          </p:nvSpPr>
          <p:spPr>
            <a:xfrm>
              <a:off x="650748" y="3799332"/>
              <a:ext cx="4802505" cy="1088390"/>
            </a:xfrm>
            <a:custGeom>
              <a:avLst/>
              <a:gdLst/>
              <a:ahLst/>
              <a:cxnLst/>
              <a:rect l="l" t="t" r="r" b="b"/>
              <a:pathLst>
                <a:path w="4802505" h="1088389">
                  <a:moveTo>
                    <a:pt x="4693285" y="0"/>
                  </a:moveTo>
                  <a:lnTo>
                    <a:pt x="108813" y="0"/>
                  </a:lnTo>
                  <a:lnTo>
                    <a:pt x="66458" y="8558"/>
                  </a:lnTo>
                  <a:lnTo>
                    <a:pt x="31870" y="31892"/>
                  </a:lnTo>
                  <a:lnTo>
                    <a:pt x="8551" y="66490"/>
                  </a:lnTo>
                  <a:lnTo>
                    <a:pt x="0" y="108839"/>
                  </a:lnTo>
                  <a:lnTo>
                    <a:pt x="0" y="979297"/>
                  </a:lnTo>
                  <a:lnTo>
                    <a:pt x="8551" y="1021645"/>
                  </a:lnTo>
                  <a:lnTo>
                    <a:pt x="31870" y="1056243"/>
                  </a:lnTo>
                  <a:lnTo>
                    <a:pt x="66458" y="1079577"/>
                  </a:lnTo>
                  <a:lnTo>
                    <a:pt x="108813" y="1088136"/>
                  </a:lnTo>
                  <a:lnTo>
                    <a:pt x="4693285" y="1088136"/>
                  </a:lnTo>
                  <a:lnTo>
                    <a:pt x="4735633" y="1079577"/>
                  </a:lnTo>
                  <a:lnTo>
                    <a:pt x="4770231" y="1056243"/>
                  </a:lnTo>
                  <a:lnTo>
                    <a:pt x="4793565" y="1021645"/>
                  </a:lnTo>
                  <a:lnTo>
                    <a:pt x="4802124" y="979297"/>
                  </a:lnTo>
                  <a:lnTo>
                    <a:pt x="4802124" y="108839"/>
                  </a:lnTo>
                  <a:lnTo>
                    <a:pt x="4793565" y="66490"/>
                  </a:lnTo>
                  <a:lnTo>
                    <a:pt x="4770231" y="31892"/>
                  </a:lnTo>
                  <a:lnTo>
                    <a:pt x="4735633" y="8558"/>
                  </a:lnTo>
                  <a:lnTo>
                    <a:pt x="46932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37349" y="4102012"/>
              <a:ext cx="487045" cy="486409"/>
            </a:xfrm>
            <a:custGeom>
              <a:avLst/>
              <a:gdLst/>
              <a:ahLst/>
              <a:cxnLst/>
              <a:rect l="l" t="t" r="r" b="b"/>
              <a:pathLst>
                <a:path w="487044" h="486410">
                  <a:moveTo>
                    <a:pt x="391691" y="331196"/>
                  </a:moveTo>
                  <a:lnTo>
                    <a:pt x="297316" y="331196"/>
                  </a:lnTo>
                  <a:lnTo>
                    <a:pt x="324457" y="358282"/>
                  </a:lnTo>
                  <a:lnTo>
                    <a:pt x="323773" y="368488"/>
                  </a:lnTo>
                  <a:lnTo>
                    <a:pt x="413282" y="473401"/>
                  </a:lnTo>
                  <a:lnTo>
                    <a:pt x="444124" y="486328"/>
                  </a:lnTo>
                  <a:lnTo>
                    <a:pt x="452413" y="485520"/>
                  </a:lnTo>
                  <a:lnTo>
                    <a:pt x="483978" y="458943"/>
                  </a:lnTo>
                  <a:lnTo>
                    <a:pt x="486918" y="442697"/>
                  </a:lnTo>
                  <a:lnTo>
                    <a:pt x="483727" y="426566"/>
                  </a:lnTo>
                  <a:lnTo>
                    <a:pt x="474350" y="412456"/>
                  </a:lnTo>
                  <a:lnTo>
                    <a:pt x="397245" y="335505"/>
                  </a:lnTo>
                  <a:lnTo>
                    <a:pt x="391691" y="331196"/>
                  </a:lnTo>
                  <a:close/>
                </a:path>
                <a:path w="487044" h="486410">
                  <a:moveTo>
                    <a:pt x="185051" y="0"/>
                  </a:moveTo>
                  <a:lnTo>
                    <a:pt x="136004" y="6626"/>
                  </a:lnTo>
                  <a:lnTo>
                    <a:pt x="91840" y="25308"/>
                  </a:lnTo>
                  <a:lnTo>
                    <a:pt x="54359" y="54250"/>
                  </a:lnTo>
                  <a:lnTo>
                    <a:pt x="25358" y="91656"/>
                  </a:lnTo>
                  <a:lnTo>
                    <a:pt x="6639" y="135732"/>
                  </a:lnTo>
                  <a:lnTo>
                    <a:pt x="0" y="184681"/>
                  </a:lnTo>
                  <a:lnTo>
                    <a:pt x="6639" y="233630"/>
                  </a:lnTo>
                  <a:lnTo>
                    <a:pt x="25358" y="277706"/>
                  </a:lnTo>
                  <a:lnTo>
                    <a:pt x="54359" y="315113"/>
                  </a:lnTo>
                  <a:lnTo>
                    <a:pt x="91840" y="344055"/>
                  </a:lnTo>
                  <a:lnTo>
                    <a:pt x="136004" y="362737"/>
                  </a:lnTo>
                  <a:lnTo>
                    <a:pt x="185052" y="369363"/>
                  </a:lnTo>
                  <a:lnTo>
                    <a:pt x="215865" y="366776"/>
                  </a:lnTo>
                  <a:lnTo>
                    <a:pt x="245116" y="359283"/>
                  </a:lnTo>
                  <a:lnTo>
                    <a:pt x="272402" y="347288"/>
                  </a:lnTo>
                  <a:lnTo>
                    <a:pt x="296363" y="331811"/>
                  </a:lnTo>
                  <a:lnTo>
                    <a:pt x="184435" y="331811"/>
                  </a:lnTo>
                  <a:lnTo>
                    <a:pt x="137772" y="324247"/>
                  </a:lnTo>
                  <a:lnTo>
                    <a:pt x="97149" y="303208"/>
                  </a:lnTo>
                  <a:lnTo>
                    <a:pt x="65054" y="271176"/>
                  </a:lnTo>
                  <a:lnTo>
                    <a:pt x="43973" y="230635"/>
                  </a:lnTo>
                  <a:lnTo>
                    <a:pt x="36393" y="184066"/>
                  </a:lnTo>
                  <a:lnTo>
                    <a:pt x="43973" y="137496"/>
                  </a:lnTo>
                  <a:lnTo>
                    <a:pt x="65054" y="96955"/>
                  </a:lnTo>
                  <a:lnTo>
                    <a:pt x="97149" y="64924"/>
                  </a:lnTo>
                  <a:lnTo>
                    <a:pt x="137772" y="43885"/>
                  </a:lnTo>
                  <a:lnTo>
                    <a:pt x="184435" y="36320"/>
                  </a:lnTo>
                  <a:lnTo>
                    <a:pt x="292525" y="36320"/>
                  </a:lnTo>
                  <a:lnTo>
                    <a:pt x="278263" y="25308"/>
                  </a:lnTo>
                  <a:lnTo>
                    <a:pt x="234099" y="6626"/>
                  </a:lnTo>
                  <a:lnTo>
                    <a:pt x="185051" y="0"/>
                  </a:lnTo>
                  <a:close/>
                </a:path>
                <a:path w="487044" h="486410">
                  <a:moveTo>
                    <a:pt x="292525" y="36320"/>
                  </a:moveTo>
                  <a:lnTo>
                    <a:pt x="184435" y="36320"/>
                  </a:lnTo>
                  <a:lnTo>
                    <a:pt x="231097" y="43885"/>
                  </a:lnTo>
                  <a:lnTo>
                    <a:pt x="271720" y="64924"/>
                  </a:lnTo>
                  <a:lnTo>
                    <a:pt x="303815" y="96955"/>
                  </a:lnTo>
                  <a:lnTo>
                    <a:pt x="324897" y="137496"/>
                  </a:lnTo>
                  <a:lnTo>
                    <a:pt x="332476" y="184066"/>
                  </a:lnTo>
                  <a:lnTo>
                    <a:pt x="324897" y="230635"/>
                  </a:lnTo>
                  <a:lnTo>
                    <a:pt x="303815" y="271176"/>
                  </a:lnTo>
                  <a:lnTo>
                    <a:pt x="271720" y="303208"/>
                  </a:lnTo>
                  <a:lnTo>
                    <a:pt x="231097" y="324247"/>
                  </a:lnTo>
                  <a:lnTo>
                    <a:pt x="184435" y="331811"/>
                  </a:lnTo>
                  <a:lnTo>
                    <a:pt x="296363" y="331811"/>
                  </a:lnTo>
                  <a:lnTo>
                    <a:pt x="297316" y="331196"/>
                  </a:lnTo>
                  <a:lnTo>
                    <a:pt x="391691" y="331196"/>
                  </a:lnTo>
                  <a:lnTo>
                    <a:pt x="388753" y="328916"/>
                  </a:lnTo>
                  <a:lnTo>
                    <a:pt x="379279" y="324809"/>
                  </a:lnTo>
                  <a:lnTo>
                    <a:pt x="373305" y="323808"/>
                  </a:lnTo>
                  <a:lnTo>
                    <a:pt x="359000" y="323808"/>
                  </a:lnTo>
                  <a:lnTo>
                    <a:pt x="331859" y="296722"/>
                  </a:lnTo>
                  <a:lnTo>
                    <a:pt x="347984" y="272117"/>
                  </a:lnTo>
                  <a:lnTo>
                    <a:pt x="360003" y="244857"/>
                  </a:lnTo>
                  <a:lnTo>
                    <a:pt x="367511" y="215519"/>
                  </a:lnTo>
                  <a:lnTo>
                    <a:pt x="370104" y="184681"/>
                  </a:lnTo>
                  <a:lnTo>
                    <a:pt x="363464" y="135732"/>
                  </a:lnTo>
                  <a:lnTo>
                    <a:pt x="344745" y="91656"/>
                  </a:lnTo>
                  <a:lnTo>
                    <a:pt x="315744" y="54250"/>
                  </a:lnTo>
                  <a:lnTo>
                    <a:pt x="292525" y="36320"/>
                  </a:lnTo>
                  <a:close/>
                </a:path>
                <a:path w="487044" h="486410">
                  <a:moveTo>
                    <a:pt x="369226" y="323125"/>
                  </a:moveTo>
                  <a:lnTo>
                    <a:pt x="359000" y="323808"/>
                  </a:lnTo>
                  <a:lnTo>
                    <a:pt x="373305" y="323808"/>
                  </a:lnTo>
                  <a:lnTo>
                    <a:pt x="369226" y="323125"/>
                  </a:lnTo>
                  <a:close/>
                </a:path>
              </a:pathLst>
            </a:custGeom>
            <a:solidFill>
              <a:srgbClr val="528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2010282" y="2554986"/>
            <a:ext cx="2861310" cy="209105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45"/>
              </a:spcBef>
            </a:pP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Hypertext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Markup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Language (HTML)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(86.7%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Cascading</a:t>
            </a:r>
            <a:r>
              <a:rPr dirty="0" sz="16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Style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Sheet</a:t>
            </a:r>
            <a:r>
              <a:rPr dirty="0" sz="160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Verdana"/>
                <a:cs typeface="Verdana"/>
              </a:rPr>
              <a:t>(CSS)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(8.7%)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50748" y="5160264"/>
            <a:ext cx="4802505" cy="1088390"/>
            <a:chOff x="650748" y="5160264"/>
            <a:chExt cx="4802505" cy="1088390"/>
          </a:xfrm>
        </p:grpSpPr>
        <p:sp>
          <p:nvSpPr>
            <p:cNvPr id="22" name="object 22" descr=""/>
            <p:cNvSpPr/>
            <p:nvPr/>
          </p:nvSpPr>
          <p:spPr>
            <a:xfrm>
              <a:off x="650748" y="5160264"/>
              <a:ext cx="4802505" cy="1088390"/>
            </a:xfrm>
            <a:custGeom>
              <a:avLst/>
              <a:gdLst/>
              <a:ahLst/>
              <a:cxnLst/>
              <a:rect l="l" t="t" r="r" b="b"/>
              <a:pathLst>
                <a:path w="4802505" h="1088389">
                  <a:moveTo>
                    <a:pt x="4693285" y="0"/>
                  </a:moveTo>
                  <a:lnTo>
                    <a:pt x="108813" y="0"/>
                  </a:lnTo>
                  <a:lnTo>
                    <a:pt x="66458" y="8558"/>
                  </a:lnTo>
                  <a:lnTo>
                    <a:pt x="31870" y="31892"/>
                  </a:lnTo>
                  <a:lnTo>
                    <a:pt x="8551" y="66490"/>
                  </a:lnTo>
                  <a:lnTo>
                    <a:pt x="0" y="108839"/>
                  </a:lnTo>
                  <a:lnTo>
                    <a:pt x="0" y="979322"/>
                  </a:lnTo>
                  <a:lnTo>
                    <a:pt x="8551" y="1021677"/>
                  </a:lnTo>
                  <a:lnTo>
                    <a:pt x="31870" y="1056265"/>
                  </a:lnTo>
                  <a:lnTo>
                    <a:pt x="66458" y="1079584"/>
                  </a:lnTo>
                  <a:lnTo>
                    <a:pt x="108813" y="1088136"/>
                  </a:lnTo>
                  <a:lnTo>
                    <a:pt x="4693285" y="1088136"/>
                  </a:lnTo>
                  <a:lnTo>
                    <a:pt x="4735633" y="1079584"/>
                  </a:lnTo>
                  <a:lnTo>
                    <a:pt x="4770231" y="1056265"/>
                  </a:lnTo>
                  <a:lnTo>
                    <a:pt x="4793565" y="1021677"/>
                  </a:lnTo>
                  <a:lnTo>
                    <a:pt x="4802124" y="979322"/>
                  </a:lnTo>
                  <a:lnTo>
                    <a:pt x="4802124" y="108839"/>
                  </a:lnTo>
                  <a:lnTo>
                    <a:pt x="4793565" y="66490"/>
                  </a:lnTo>
                  <a:lnTo>
                    <a:pt x="4770231" y="31892"/>
                  </a:lnTo>
                  <a:lnTo>
                    <a:pt x="4735633" y="8558"/>
                  </a:lnTo>
                  <a:lnTo>
                    <a:pt x="46932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70648" y="5494896"/>
              <a:ext cx="419734" cy="419734"/>
            </a:xfrm>
            <a:custGeom>
              <a:avLst/>
              <a:gdLst/>
              <a:ahLst/>
              <a:cxnLst/>
              <a:rect l="l" t="t" r="r" b="b"/>
              <a:pathLst>
                <a:path w="419734" h="419735">
                  <a:moveTo>
                    <a:pt x="111036" y="18516"/>
                  </a:moveTo>
                  <a:lnTo>
                    <a:pt x="109613" y="11201"/>
                  </a:lnTo>
                  <a:lnTo>
                    <a:pt x="105714" y="5321"/>
                  </a:lnTo>
                  <a:lnTo>
                    <a:pt x="99847" y="1422"/>
                  </a:lnTo>
                  <a:lnTo>
                    <a:pt x="92532" y="0"/>
                  </a:lnTo>
                  <a:lnTo>
                    <a:pt x="85217" y="1422"/>
                  </a:lnTo>
                  <a:lnTo>
                    <a:pt x="79349" y="5321"/>
                  </a:lnTo>
                  <a:lnTo>
                    <a:pt x="75438" y="11201"/>
                  </a:lnTo>
                  <a:lnTo>
                    <a:pt x="74028" y="18516"/>
                  </a:lnTo>
                  <a:lnTo>
                    <a:pt x="74028" y="55549"/>
                  </a:lnTo>
                  <a:lnTo>
                    <a:pt x="75438" y="62865"/>
                  </a:lnTo>
                  <a:lnTo>
                    <a:pt x="79349" y="68745"/>
                  </a:lnTo>
                  <a:lnTo>
                    <a:pt x="85217" y="72644"/>
                  </a:lnTo>
                  <a:lnTo>
                    <a:pt x="92532" y="74066"/>
                  </a:lnTo>
                  <a:lnTo>
                    <a:pt x="99847" y="72644"/>
                  </a:lnTo>
                  <a:lnTo>
                    <a:pt x="105714" y="68745"/>
                  </a:lnTo>
                  <a:lnTo>
                    <a:pt x="109613" y="62865"/>
                  </a:lnTo>
                  <a:lnTo>
                    <a:pt x="111036" y="55549"/>
                  </a:lnTo>
                  <a:lnTo>
                    <a:pt x="111036" y="18516"/>
                  </a:lnTo>
                  <a:close/>
                </a:path>
                <a:path w="419734" h="419735">
                  <a:moveTo>
                    <a:pt x="160388" y="259219"/>
                  </a:moveTo>
                  <a:lnTo>
                    <a:pt x="135712" y="259219"/>
                  </a:lnTo>
                  <a:lnTo>
                    <a:pt x="135712" y="308597"/>
                  </a:lnTo>
                  <a:lnTo>
                    <a:pt x="160388" y="308597"/>
                  </a:lnTo>
                  <a:lnTo>
                    <a:pt x="160388" y="259219"/>
                  </a:lnTo>
                  <a:close/>
                </a:path>
                <a:path w="419734" h="419735">
                  <a:moveTo>
                    <a:pt x="283756" y="259219"/>
                  </a:moveTo>
                  <a:lnTo>
                    <a:pt x="259080" y="259219"/>
                  </a:lnTo>
                  <a:lnTo>
                    <a:pt x="259080" y="308597"/>
                  </a:lnTo>
                  <a:lnTo>
                    <a:pt x="283756" y="308597"/>
                  </a:lnTo>
                  <a:lnTo>
                    <a:pt x="283756" y="259219"/>
                  </a:lnTo>
                  <a:close/>
                </a:path>
                <a:path w="419734" h="419735">
                  <a:moveTo>
                    <a:pt x="345440" y="18516"/>
                  </a:moveTo>
                  <a:lnTo>
                    <a:pt x="344017" y="11201"/>
                  </a:lnTo>
                  <a:lnTo>
                    <a:pt x="340118" y="5321"/>
                  </a:lnTo>
                  <a:lnTo>
                    <a:pt x="334251" y="1422"/>
                  </a:lnTo>
                  <a:lnTo>
                    <a:pt x="326923" y="0"/>
                  </a:lnTo>
                  <a:lnTo>
                    <a:pt x="319608" y="1422"/>
                  </a:lnTo>
                  <a:lnTo>
                    <a:pt x="313740" y="5321"/>
                  </a:lnTo>
                  <a:lnTo>
                    <a:pt x="309841" y="11201"/>
                  </a:lnTo>
                  <a:lnTo>
                    <a:pt x="308419" y="18516"/>
                  </a:lnTo>
                  <a:lnTo>
                    <a:pt x="308419" y="55549"/>
                  </a:lnTo>
                  <a:lnTo>
                    <a:pt x="309841" y="62865"/>
                  </a:lnTo>
                  <a:lnTo>
                    <a:pt x="313740" y="68745"/>
                  </a:lnTo>
                  <a:lnTo>
                    <a:pt x="319608" y="72644"/>
                  </a:lnTo>
                  <a:lnTo>
                    <a:pt x="326923" y="74066"/>
                  </a:lnTo>
                  <a:lnTo>
                    <a:pt x="334251" y="72644"/>
                  </a:lnTo>
                  <a:lnTo>
                    <a:pt x="340118" y="68745"/>
                  </a:lnTo>
                  <a:lnTo>
                    <a:pt x="344017" y="62865"/>
                  </a:lnTo>
                  <a:lnTo>
                    <a:pt x="345440" y="55549"/>
                  </a:lnTo>
                  <a:lnTo>
                    <a:pt x="345440" y="18516"/>
                  </a:lnTo>
                  <a:close/>
                </a:path>
                <a:path w="419734" h="419735">
                  <a:moveTo>
                    <a:pt x="419455" y="259219"/>
                  </a:moveTo>
                  <a:lnTo>
                    <a:pt x="382447" y="259219"/>
                  </a:lnTo>
                  <a:lnTo>
                    <a:pt x="382447" y="308597"/>
                  </a:lnTo>
                  <a:lnTo>
                    <a:pt x="419455" y="308597"/>
                  </a:lnTo>
                  <a:lnTo>
                    <a:pt x="419455" y="259219"/>
                  </a:lnTo>
                  <a:close/>
                </a:path>
                <a:path w="419734" h="419735">
                  <a:moveTo>
                    <a:pt x="419455" y="148640"/>
                  </a:moveTo>
                  <a:lnTo>
                    <a:pt x="0" y="148640"/>
                  </a:lnTo>
                  <a:lnTo>
                    <a:pt x="0" y="185483"/>
                  </a:lnTo>
                  <a:lnTo>
                    <a:pt x="0" y="235026"/>
                  </a:lnTo>
                  <a:lnTo>
                    <a:pt x="0" y="419227"/>
                  </a:lnTo>
                  <a:lnTo>
                    <a:pt x="419455" y="419227"/>
                  </a:lnTo>
                  <a:lnTo>
                    <a:pt x="419455" y="382651"/>
                  </a:lnTo>
                  <a:lnTo>
                    <a:pt x="419455" y="382384"/>
                  </a:lnTo>
                  <a:lnTo>
                    <a:pt x="419455" y="333273"/>
                  </a:lnTo>
                  <a:lnTo>
                    <a:pt x="382447" y="333273"/>
                  </a:lnTo>
                  <a:lnTo>
                    <a:pt x="382447" y="382384"/>
                  </a:lnTo>
                  <a:lnTo>
                    <a:pt x="283756" y="382384"/>
                  </a:lnTo>
                  <a:lnTo>
                    <a:pt x="283756" y="333273"/>
                  </a:lnTo>
                  <a:lnTo>
                    <a:pt x="259080" y="333273"/>
                  </a:lnTo>
                  <a:lnTo>
                    <a:pt x="259080" y="382384"/>
                  </a:lnTo>
                  <a:lnTo>
                    <a:pt x="160388" y="382384"/>
                  </a:lnTo>
                  <a:lnTo>
                    <a:pt x="160388" y="333273"/>
                  </a:lnTo>
                  <a:lnTo>
                    <a:pt x="135712" y="333273"/>
                  </a:lnTo>
                  <a:lnTo>
                    <a:pt x="135712" y="382384"/>
                  </a:lnTo>
                  <a:lnTo>
                    <a:pt x="37020" y="382384"/>
                  </a:lnTo>
                  <a:lnTo>
                    <a:pt x="37020" y="332841"/>
                  </a:lnTo>
                  <a:lnTo>
                    <a:pt x="419455" y="332841"/>
                  </a:lnTo>
                  <a:lnTo>
                    <a:pt x="419455" y="308698"/>
                  </a:lnTo>
                  <a:lnTo>
                    <a:pt x="37020" y="308698"/>
                  </a:lnTo>
                  <a:lnTo>
                    <a:pt x="37020" y="259156"/>
                  </a:lnTo>
                  <a:lnTo>
                    <a:pt x="419455" y="259156"/>
                  </a:lnTo>
                  <a:lnTo>
                    <a:pt x="419455" y="235026"/>
                  </a:lnTo>
                  <a:lnTo>
                    <a:pt x="37020" y="235026"/>
                  </a:lnTo>
                  <a:lnTo>
                    <a:pt x="37020" y="185483"/>
                  </a:lnTo>
                  <a:lnTo>
                    <a:pt x="135712" y="185483"/>
                  </a:lnTo>
                  <a:lnTo>
                    <a:pt x="135712" y="234530"/>
                  </a:lnTo>
                  <a:lnTo>
                    <a:pt x="160388" y="234530"/>
                  </a:lnTo>
                  <a:lnTo>
                    <a:pt x="160388" y="185483"/>
                  </a:lnTo>
                  <a:lnTo>
                    <a:pt x="259080" y="185483"/>
                  </a:lnTo>
                  <a:lnTo>
                    <a:pt x="259080" y="234530"/>
                  </a:lnTo>
                  <a:lnTo>
                    <a:pt x="283756" y="234530"/>
                  </a:lnTo>
                  <a:lnTo>
                    <a:pt x="283756" y="185483"/>
                  </a:lnTo>
                  <a:lnTo>
                    <a:pt x="382447" y="185483"/>
                  </a:lnTo>
                  <a:lnTo>
                    <a:pt x="382447" y="234530"/>
                  </a:lnTo>
                  <a:lnTo>
                    <a:pt x="419455" y="234530"/>
                  </a:lnTo>
                  <a:lnTo>
                    <a:pt x="419455" y="185483"/>
                  </a:lnTo>
                  <a:lnTo>
                    <a:pt x="419455" y="185153"/>
                  </a:lnTo>
                  <a:lnTo>
                    <a:pt x="419455" y="148640"/>
                  </a:lnTo>
                  <a:close/>
                </a:path>
                <a:path w="419734" h="419735">
                  <a:moveTo>
                    <a:pt x="419455" y="37033"/>
                  </a:moveTo>
                  <a:lnTo>
                    <a:pt x="370103" y="37033"/>
                  </a:lnTo>
                  <a:lnTo>
                    <a:pt x="370103" y="55549"/>
                  </a:lnTo>
                  <a:lnTo>
                    <a:pt x="366750" y="72453"/>
                  </a:lnTo>
                  <a:lnTo>
                    <a:pt x="357543" y="86169"/>
                  </a:lnTo>
                  <a:lnTo>
                    <a:pt x="343827" y="95389"/>
                  </a:lnTo>
                  <a:lnTo>
                    <a:pt x="326923" y="98755"/>
                  </a:lnTo>
                  <a:lnTo>
                    <a:pt x="310032" y="95389"/>
                  </a:lnTo>
                  <a:lnTo>
                    <a:pt x="296316" y="86169"/>
                  </a:lnTo>
                  <a:lnTo>
                    <a:pt x="287108" y="72453"/>
                  </a:lnTo>
                  <a:lnTo>
                    <a:pt x="283756" y="55549"/>
                  </a:lnTo>
                  <a:lnTo>
                    <a:pt x="283756" y="37033"/>
                  </a:lnTo>
                  <a:lnTo>
                    <a:pt x="135712" y="37033"/>
                  </a:lnTo>
                  <a:lnTo>
                    <a:pt x="135712" y="55549"/>
                  </a:lnTo>
                  <a:lnTo>
                    <a:pt x="132346" y="72453"/>
                  </a:lnTo>
                  <a:lnTo>
                    <a:pt x="123139" y="86169"/>
                  </a:lnTo>
                  <a:lnTo>
                    <a:pt x="109423" y="95389"/>
                  </a:lnTo>
                  <a:lnTo>
                    <a:pt x="92532" y="98755"/>
                  </a:lnTo>
                  <a:lnTo>
                    <a:pt x="75628" y="95389"/>
                  </a:lnTo>
                  <a:lnTo>
                    <a:pt x="61925" y="86169"/>
                  </a:lnTo>
                  <a:lnTo>
                    <a:pt x="52717" y="72453"/>
                  </a:lnTo>
                  <a:lnTo>
                    <a:pt x="49352" y="55549"/>
                  </a:lnTo>
                  <a:lnTo>
                    <a:pt x="49352" y="37033"/>
                  </a:lnTo>
                  <a:lnTo>
                    <a:pt x="0" y="37033"/>
                  </a:lnTo>
                  <a:lnTo>
                    <a:pt x="0" y="123431"/>
                  </a:lnTo>
                  <a:lnTo>
                    <a:pt x="419455" y="123431"/>
                  </a:lnTo>
                  <a:lnTo>
                    <a:pt x="419455" y="37033"/>
                  </a:lnTo>
                  <a:close/>
                </a:path>
              </a:pathLst>
            </a:custGeom>
            <a:solidFill>
              <a:srgbClr val="528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010282" y="5569102"/>
            <a:ext cx="16960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JavaScript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85">
                <a:solidFill>
                  <a:srgbClr val="FFFFFF"/>
                </a:solidFill>
                <a:latin typeface="Verdana"/>
                <a:cs typeface="Verdana"/>
              </a:rPr>
              <a:t>(4.6%)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9476" y="0"/>
            <a:ext cx="1603247" cy="114147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6028" y="6095999"/>
            <a:ext cx="993648" cy="761998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0398252" y="0"/>
            <a:ext cx="760730" cy="1203960"/>
            <a:chOff x="10398252" y="0"/>
            <a:chExt cx="760730" cy="1203960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41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27659" y="649935"/>
            <a:ext cx="7963534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INTRODUCTION</a:t>
            </a:r>
            <a:r>
              <a:rPr dirty="0" spc="-280"/>
              <a:t> </a:t>
            </a:r>
            <a:r>
              <a:rPr dirty="0" spc="-245"/>
              <a:t>TO</a:t>
            </a:r>
            <a:r>
              <a:rPr dirty="0" spc="-300"/>
              <a:t> </a:t>
            </a:r>
            <a:r>
              <a:rPr dirty="0" spc="-509"/>
              <a:t>THE</a:t>
            </a:r>
            <a:r>
              <a:rPr dirty="0" spc="-300"/>
              <a:t> </a:t>
            </a:r>
            <a:r>
              <a:rPr dirty="0" spc="-575"/>
              <a:t>WEBSITE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182116" y="2079751"/>
            <a:ext cx="4126229" cy="3201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600" spc="120">
                <a:solidFill>
                  <a:srgbClr val="89D0D5"/>
                </a:solidFill>
                <a:latin typeface="DejaVu Sans"/>
                <a:cs typeface="DejaVu Sans"/>
              </a:rPr>
              <a:t>▶</a:t>
            </a:r>
            <a:r>
              <a:rPr dirty="0" sz="1600">
                <a:solidFill>
                  <a:srgbClr val="89D0D5"/>
                </a:solidFill>
                <a:latin typeface="DejaVu Sans"/>
                <a:cs typeface="DejaVu Sans"/>
              </a:rPr>
              <a:t>	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aim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website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1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customers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16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wide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array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Graphic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Verdana"/>
                <a:cs typeface="Verdana"/>
              </a:rPr>
              <a:t>card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easy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checkout</a:t>
            </a:r>
            <a:r>
              <a:rPr dirty="0" sz="2000" spc="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endParaRPr sz="2000">
              <a:latin typeface="Verdana"/>
              <a:cs typeface="Verdana"/>
            </a:endParaRPr>
          </a:p>
          <a:p>
            <a:pPr marL="355600" marR="1143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600" spc="120">
                <a:solidFill>
                  <a:srgbClr val="89D0D5"/>
                </a:solidFill>
                <a:latin typeface="DejaVu Sans"/>
                <a:cs typeface="DejaVu Sans"/>
              </a:rPr>
              <a:t>▶</a:t>
            </a:r>
            <a:r>
              <a:rPr dirty="0" sz="1600">
                <a:solidFill>
                  <a:srgbClr val="89D0D5"/>
                </a:solidFill>
                <a:latin typeface="DejaVu Sans"/>
                <a:cs typeface="DejaVu Sans"/>
              </a:rPr>
              <a:t>	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Starting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Home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Shop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section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adding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cart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proceeding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the purchase 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entering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delivery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details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925311" y="1588008"/>
            <a:ext cx="6131560" cy="3964304"/>
            <a:chOff x="5925311" y="1588008"/>
            <a:chExt cx="6131560" cy="3964304"/>
          </a:xfrm>
        </p:grpSpPr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5311" y="1588008"/>
              <a:ext cx="6131051" cy="396392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8651" y="1603248"/>
              <a:ext cx="6028944" cy="38618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0047"/>
              <a:ext cx="4037075" cy="41879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2551"/>
              <a:ext cx="1522475" cy="236524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9476" y="0"/>
            <a:ext cx="1603247" cy="114147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70047"/>
            <a:ext cx="4037075" cy="418794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6028" y="6095999"/>
            <a:ext cx="993648" cy="761998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39"/>
              <a:ext cx="12191999" cy="6857958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0"/>
              <a:t>REQUIREMENTS</a:t>
            </a:r>
            <a:r>
              <a:rPr dirty="0" spc="-260"/>
              <a:t> </a:t>
            </a:r>
            <a:r>
              <a:rPr dirty="0" spc="-175"/>
              <a:t>GATHERING</a:t>
            </a:r>
          </a:p>
        </p:txBody>
      </p:sp>
      <p:grpSp>
        <p:nvGrpSpPr>
          <p:cNvPr id="16" name="object 16" descr=""/>
          <p:cNvGrpSpPr/>
          <p:nvPr/>
        </p:nvGrpSpPr>
        <p:grpSpPr>
          <a:xfrm>
            <a:off x="0" y="0"/>
            <a:ext cx="12192000" cy="5114925"/>
            <a:chOff x="0" y="0"/>
            <a:chExt cx="12192000" cy="5114925"/>
          </a:xfrm>
        </p:grpSpPr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4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563624"/>
              <a:ext cx="12191999" cy="173736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3523488"/>
              <a:ext cx="12191999" cy="15910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9476" y="0"/>
            <a:ext cx="1603247" cy="114147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670047"/>
            <a:ext cx="4037075" cy="41879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6028" y="6095999"/>
            <a:ext cx="993648" cy="76199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10398252" y="0"/>
            <a:ext cx="760730" cy="1203960"/>
            <a:chOff x="10398252" y="0"/>
            <a:chExt cx="760730" cy="1203960"/>
          </a:xfrm>
        </p:grpSpPr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41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0" y="1459991"/>
            <a:ext cx="12192000" cy="5398135"/>
            <a:chOff x="0" y="1459991"/>
            <a:chExt cx="12192000" cy="5398135"/>
          </a:xfrm>
        </p:grpSpPr>
        <p:sp>
          <p:nvSpPr>
            <p:cNvPr id="12" name="object 12" descr=""/>
            <p:cNvSpPr/>
            <p:nvPr/>
          </p:nvSpPr>
          <p:spPr>
            <a:xfrm>
              <a:off x="0" y="1761743"/>
              <a:ext cx="12192000" cy="5096510"/>
            </a:xfrm>
            <a:custGeom>
              <a:avLst/>
              <a:gdLst/>
              <a:ahLst/>
              <a:cxnLst/>
              <a:rect l="l" t="t" r="r" b="b"/>
              <a:pathLst>
                <a:path w="12192000" h="5096509">
                  <a:moveTo>
                    <a:pt x="0" y="0"/>
                  </a:moveTo>
                  <a:lnTo>
                    <a:pt x="0" y="5096255"/>
                  </a:lnTo>
                  <a:lnTo>
                    <a:pt x="12192000" y="5096255"/>
                  </a:lnTo>
                  <a:lnTo>
                    <a:pt x="12192000" y="2162429"/>
                  </a:lnTo>
                  <a:lnTo>
                    <a:pt x="12191238" y="2162429"/>
                  </a:lnTo>
                  <a:lnTo>
                    <a:pt x="12191238" y="2412"/>
                  </a:lnTo>
                  <a:lnTo>
                    <a:pt x="11914505" y="54609"/>
                  </a:lnTo>
                  <a:lnTo>
                    <a:pt x="11639042" y="104393"/>
                  </a:lnTo>
                  <a:lnTo>
                    <a:pt x="11362309" y="153034"/>
                  </a:lnTo>
                  <a:lnTo>
                    <a:pt x="11084306" y="194817"/>
                  </a:lnTo>
                  <a:lnTo>
                    <a:pt x="10807573" y="236854"/>
                  </a:lnTo>
                  <a:lnTo>
                    <a:pt x="10529570" y="276097"/>
                  </a:lnTo>
                  <a:lnTo>
                    <a:pt x="10255250" y="309752"/>
                  </a:lnTo>
                  <a:lnTo>
                    <a:pt x="9977374" y="341629"/>
                  </a:lnTo>
                  <a:lnTo>
                    <a:pt x="9700641" y="370585"/>
                  </a:lnTo>
                  <a:lnTo>
                    <a:pt x="9428734" y="395858"/>
                  </a:lnTo>
                  <a:lnTo>
                    <a:pt x="9153271" y="421131"/>
                  </a:lnTo>
                  <a:lnTo>
                    <a:pt x="8881364" y="442086"/>
                  </a:lnTo>
                  <a:lnTo>
                    <a:pt x="8609457" y="458596"/>
                  </a:lnTo>
                  <a:lnTo>
                    <a:pt x="8338820" y="475741"/>
                  </a:lnTo>
                  <a:lnTo>
                    <a:pt x="8070596" y="490092"/>
                  </a:lnTo>
                  <a:lnTo>
                    <a:pt x="7804911" y="500252"/>
                  </a:lnTo>
                  <a:lnTo>
                    <a:pt x="7539101" y="509015"/>
                  </a:lnTo>
                  <a:lnTo>
                    <a:pt x="7275703" y="517397"/>
                  </a:lnTo>
                  <a:lnTo>
                    <a:pt x="6756400" y="525526"/>
                  </a:lnTo>
                  <a:lnTo>
                    <a:pt x="6500368" y="527557"/>
                  </a:lnTo>
                  <a:lnTo>
                    <a:pt x="6246749" y="525526"/>
                  </a:lnTo>
                  <a:lnTo>
                    <a:pt x="5995670" y="525526"/>
                  </a:lnTo>
                  <a:lnTo>
                    <a:pt x="5747004" y="521334"/>
                  </a:lnTo>
                  <a:lnTo>
                    <a:pt x="5503164" y="514984"/>
                  </a:lnTo>
                  <a:lnTo>
                    <a:pt x="5261737" y="509015"/>
                  </a:lnTo>
                  <a:lnTo>
                    <a:pt x="5025263" y="502411"/>
                  </a:lnTo>
                  <a:lnTo>
                    <a:pt x="4789932" y="492251"/>
                  </a:lnTo>
                  <a:lnTo>
                    <a:pt x="4558284" y="481329"/>
                  </a:lnTo>
                  <a:lnTo>
                    <a:pt x="4331589" y="471550"/>
                  </a:lnTo>
                  <a:lnTo>
                    <a:pt x="3888994" y="443864"/>
                  </a:lnTo>
                  <a:lnTo>
                    <a:pt x="3464814" y="414400"/>
                  </a:lnTo>
                  <a:lnTo>
                    <a:pt x="3057525" y="383666"/>
                  </a:lnTo>
                  <a:lnTo>
                    <a:pt x="2672334" y="349630"/>
                  </a:lnTo>
                  <a:lnTo>
                    <a:pt x="2304161" y="314197"/>
                  </a:lnTo>
                  <a:lnTo>
                    <a:pt x="1962785" y="276097"/>
                  </a:lnTo>
                  <a:lnTo>
                    <a:pt x="1642110" y="238632"/>
                  </a:lnTo>
                  <a:lnTo>
                    <a:pt x="1347089" y="201040"/>
                  </a:lnTo>
                  <a:lnTo>
                    <a:pt x="1076490" y="165734"/>
                  </a:lnTo>
                  <a:lnTo>
                    <a:pt x="836320" y="132079"/>
                  </a:lnTo>
                  <a:lnTo>
                    <a:pt x="436448" y="73532"/>
                  </a:lnTo>
                  <a:lnTo>
                    <a:pt x="282841" y="48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720328" y="1459991"/>
              <a:ext cx="3472179" cy="826135"/>
            </a:xfrm>
            <a:custGeom>
              <a:avLst/>
              <a:gdLst/>
              <a:ahLst/>
              <a:cxnLst/>
              <a:rect l="l" t="t" r="r" b="b"/>
              <a:pathLst>
                <a:path w="3472179" h="826135">
                  <a:moveTo>
                    <a:pt x="3469894" y="0"/>
                  </a:moveTo>
                  <a:lnTo>
                    <a:pt x="3356610" y="38227"/>
                  </a:lnTo>
                  <a:lnTo>
                    <a:pt x="3243199" y="75692"/>
                  </a:lnTo>
                  <a:lnTo>
                    <a:pt x="3129661" y="112649"/>
                  </a:lnTo>
                  <a:lnTo>
                    <a:pt x="2901061" y="181991"/>
                  </a:lnTo>
                  <a:lnTo>
                    <a:pt x="2786633" y="215900"/>
                  </a:lnTo>
                  <a:lnTo>
                    <a:pt x="2673350" y="247396"/>
                  </a:lnTo>
                  <a:lnTo>
                    <a:pt x="2557779" y="278638"/>
                  </a:lnTo>
                  <a:lnTo>
                    <a:pt x="2443099" y="308991"/>
                  </a:lnTo>
                  <a:lnTo>
                    <a:pt x="2215261" y="366268"/>
                  </a:lnTo>
                  <a:lnTo>
                    <a:pt x="2102230" y="393446"/>
                  </a:lnTo>
                  <a:lnTo>
                    <a:pt x="1875536" y="444627"/>
                  </a:lnTo>
                  <a:lnTo>
                    <a:pt x="1763522" y="469265"/>
                  </a:lnTo>
                  <a:lnTo>
                    <a:pt x="1652651" y="492252"/>
                  </a:lnTo>
                  <a:lnTo>
                    <a:pt x="1540891" y="514477"/>
                  </a:lnTo>
                  <a:lnTo>
                    <a:pt x="1430527" y="536702"/>
                  </a:lnTo>
                  <a:lnTo>
                    <a:pt x="1212596" y="577469"/>
                  </a:lnTo>
                  <a:lnTo>
                    <a:pt x="1104646" y="596773"/>
                  </a:lnTo>
                  <a:lnTo>
                    <a:pt x="997457" y="614680"/>
                  </a:lnTo>
                  <a:lnTo>
                    <a:pt x="891921" y="632968"/>
                  </a:lnTo>
                  <a:lnTo>
                    <a:pt x="787146" y="649605"/>
                  </a:lnTo>
                  <a:lnTo>
                    <a:pt x="481838" y="695833"/>
                  </a:lnTo>
                  <a:lnTo>
                    <a:pt x="187960" y="735711"/>
                  </a:lnTo>
                  <a:lnTo>
                    <a:pt x="0" y="758571"/>
                  </a:lnTo>
                  <a:lnTo>
                    <a:pt x="42037" y="824611"/>
                  </a:lnTo>
                  <a:lnTo>
                    <a:pt x="68403" y="825384"/>
                  </a:lnTo>
                  <a:lnTo>
                    <a:pt x="96475" y="825860"/>
                  </a:lnTo>
                  <a:lnTo>
                    <a:pt x="126207" y="826045"/>
                  </a:lnTo>
                  <a:lnTo>
                    <a:pt x="157555" y="825945"/>
                  </a:lnTo>
                  <a:lnTo>
                    <a:pt x="224913" y="824909"/>
                  </a:lnTo>
                  <a:lnTo>
                    <a:pt x="298186" y="822800"/>
                  </a:lnTo>
                  <a:lnTo>
                    <a:pt x="377012" y="819662"/>
                  </a:lnTo>
                  <a:lnTo>
                    <a:pt x="461026" y="815540"/>
                  </a:lnTo>
                  <a:lnTo>
                    <a:pt x="549865" y="810480"/>
                  </a:lnTo>
                  <a:lnTo>
                    <a:pt x="643166" y="804528"/>
                  </a:lnTo>
                  <a:lnTo>
                    <a:pt x="740567" y="797728"/>
                  </a:lnTo>
                  <a:lnTo>
                    <a:pt x="841702" y="790127"/>
                  </a:lnTo>
                  <a:lnTo>
                    <a:pt x="999616" y="777321"/>
                  </a:lnTo>
                  <a:lnTo>
                    <a:pt x="1163891" y="762967"/>
                  </a:lnTo>
                  <a:lnTo>
                    <a:pt x="1333302" y="747217"/>
                  </a:lnTo>
                  <a:lnTo>
                    <a:pt x="1506622" y="730226"/>
                  </a:lnTo>
                  <a:lnTo>
                    <a:pt x="1682626" y="712145"/>
                  </a:lnTo>
                  <a:lnTo>
                    <a:pt x="1919353" y="686610"/>
                  </a:lnTo>
                  <a:lnTo>
                    <a:pt x="2155766" y="659776"/>
                  </a:lnTo>
                  <a:lnTo>
                    <a:pt x="2388958" y="632005"/>
                  </a:lnTo>
                  <a:lnTo>
                    <a:pt x="2616023" y="603661"/>
                  </a:lnTo>
                  <a:lnTo>
                    <a:pt x="2780553" y="582246"/>
                  </a:lnTo>
                  <a:lnTo>
                    <a:pt x="2938775" y="560867"/>
                  </a:lnTo>
                  <a:lnTo>
                    <a:pt x="3089465" y="539676"/>
                  </a:lnTo>
                  <a:lnTo>
                    <a:pt x="3231395" y="518828"/>
                  </a:lnTo>
                  <a:lnTo>
                    <a:pt x="3363341" y="498475"/>
                  </a:lnTo>
                  <a:lnTo>
                    <a:pt x="3471672" y="480568"/>
                  </a:lnTo>
                  <a:lnTo>
                    <a:pt x="3471672" y="12827"/>
                  </a:lnTo>
                  <a:lnTo>
                    <a:pt x="3469894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5"/>
              <a:t>DESIGN</a:t>
            </a:r>
            <a:r>
              <a:rPr dirty="0" spc="-290"/>
              <a:t> </a:t>
            </a:r>
            <a:r>
              <a:rPr dirty="0" spc="-300"/>
              <a:t>PHASE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450" spc="90">
                <a:solidFill>
                  <a:srgbClr val="89D0D5"/>
                </a:solidFill>
                <a:latin typeface="DejaVu Sans"/>
                <a:cs typeface="DejaVu Sans"/>
              </a:rPr>
              <a:t>▶</a:t>
            </a:r>
            <a:r>
              <a:rPr dirty="0" sz="1450">
                <a:solidFill>
                  <a:srgbClr val="89D0D5"/>
                </a:solidFill>
                <a:latin typeface="DejaVu Sans"/>
                <a:cs typeface="DejaVu Sans"/>
              </a:rPr>
              <a:t>	</a:t>
            </a:r>
            <a:r>
              <a:rPr dirty="0" spc="-120"/>
              <a:t>The</a:t>
            </a:r>
            <a:r>
              <a:rPr dirty="0" spc="-85"/>
              <a:t> </a:t>
            </a:r>
            <a:r>
              <a:rPr dirty="0" spc="-10"/>
              <a:t>navigation</a:t>
            </a:r>
            <a:r>
              <a:rPr dirty="0" spc="-135"/>
              <a:t> </a:t>
            </a:r>
            <a:r>
              <a:rPr dirty="0" spc="75"/>
              <a:t>Page</a:t>
            </a:r>
            <a:r>
              <a:rPr dirty="0" spc="-110"/>
              <a:t> </a:t>
            </a:r>
            <a:r>
              <a:rPr dirty="0" spc="-55"/>
              <a:t>has</a:t>
            </a:r>
            <a:r>
              <a:rPr dirty="0" spc="-90"/>
              <a:t> </a:t>
            </a:r>
            <a:r>
              <a:rPr dirty="0"/>
              <a:t>been</a:t>
            </a:r>
            <a:r>
              <a:rPr dirty="0" spc="-85"/>
              <a:t> </a:t>
            </a:r>
            <a:r>
              <a:rPr dirty="0"/>
              <a:t>designed</a:t>
            </a:r>
            <a:r>
              <a:rPr dirty="0" spc="-85"/>
              <a:t> </a:t>
            </a:r>
            <a:r>
              <a:rPr dirty="0" spc="-10"/>
              <a:t>to</a:t>
            </a:r>
            <a:r>
              <a:rPr dirty="0" spc="-90"/>
              <a:t> </a:t>
            </a:r>
            <a:r>
              <a:rPr dirty="0" spc="-60"/>
              <a:t>show</a:t>
            </a:r>
            <a:r>
              <a:rPr dirty="0" spc="-100"/>
              <a:t> </a:t>
            </a:r>
            <a:r>
              <a:rPr dirty="0" spc="150"/>
              <a:t>a</a:t>
            </a:r>
            <a:r>
              <a:rPr dirty="0" spc="-105"/>
              <a:t> </a:t>
            </a:r>
            <a:r>
              <a:rPr dirty="0" spc="-10"/>
              <a:t>gaming </a:t>
            </a:r>
            <a:r>
              <a:rPr dirty="0"/>
              <a:t>vibe</a:t>
            </a:r>
            <a:r>
              <a:rPr dirty="0" spc="-145"/>
              <a:t> </a:t>
            </a:r>
            <a:r>
              <a:rPr dirty="0" spc="-85"/>
              <a:t>with</a:t>
            </a:r>
            <a:r>
              <a:rPr dirty="0" spc="-65"/>
              <a:t> </a:t>
            </a:r>
            <a:r>
              <a:rPr dirty="0" spc="-25"/>
              <a:t>the</a:t>
            </a:r>
            <a:r>
              <a:rPr dirty="0" spc="-80"/>
              <a:t> </a:t>
            </a:r>
            <a:r>
              <a:rPr dirty="0" spc="-35"/>
              <a:t>implementation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110"/>
              <a:t> </a:t>
            </a:r>
            <a:r>
              <a:rPr dirty="0"/>
              <a:t>red</a:t>
            </a:r>
            <a:r>
              <a:rPr dirty="0" spc="-85"/>
              <a:t> </a:t>
            </a:r>
            <a:r>
              <a:rPr dirty="0" spc="60"/>
              <a:t>and</a:t>
            </a:r>
            <a:r>
              <a:rPr dirty="0" spc="-95"/>
              <a:t> </a:t>
            </a:r>
            <a:r>
              <a:rPr dirty="0"/>
              <a:t>black</a:t>
            </a:r>
            <a:r>
              <a:rPr dirty="0" spc="-110"/>
              <a:t> </a:t>
            </a:r>
            <a:r>
              <a:rPr dirty="0" spc="-10"/>
              <a:t>color </a:t>
            </a:r>
            <a:r>
              <a:rPr dirty="0"/>
              <a:t>hoping</a:t>
            </a:r>
            <a:r>
              <a:rPr dirty="0" spc="-145"/>
              <a:t> </a:t>
            </a:r>
            <a:r>
              <a:rPr dirty="0" spc="-10"/>
              <a:t>to</a:t>
            </a:r>
            <a:r>
              <a:rPr dirty="0" spc="-125"/>
              <a:t> </a:t>
            </a:r>
            <a:r>
              <a:rPr dirty="0" spc="-10"/>
              <a:t>attract</a:t>
            </a:r>
            <a:r>
              <a:rPr dirty="0" spc="-110"/>
              <a:t> </a:t>
            </a:r>
            <a:r>
              <a:rPr dirty="0" spc="-65"/>
              <a:t>customers</a:t>
            </a:r>
            <a:r>
              <a:rPr dirty="0" spc="-114"/>
              <a:t> </a:t>
            </a:r>
            <a:r>
              <a:rPr dirty="0" spc="-20"/>
              <a:t>more</a:t>
            </a:r>
            <a:endParaRPr sz="1450">
              <a:latin typeface="DejaVu Sans"/>
              <a:cs typeface="DejaVu Sans"/>
            </a:endParaRPr>
          </a:p>
          <a:p>
            <a:pPr marL="355600" marR="132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90">
                <a:solidFill>
                  <a:srgbClr val="89D0D5"/>
                </a:solidFill>
                <a:latin typeface="DejaVu Sans"/>
                <a:cs typeface="DejaVu Sans"/>
              </a:rPr>
              <a:t>▶</a:t>
            </a:r>
            <a:r>
              <a:rPr dirty="0" sz="1450">
                <a:solidFill>
                  <a:srgbClr val="89D0D5"/>
                </a:solidFill>
                <a:latin typeface="DejaVu Sans"/>
                <a:cs typeface="DejaVu Sans"/>
              </a:rPr>
              <a:t>	</a:t>
            </a:r>
            <a:r>
              <a:rPr dirty="0"/>
              <a:t>Matching</a:t>
            </a:r>
            <a:r>
              <a:rPr dirty="0" spc="-105"/>
              <a:t> </a:t>
            </a:r>
            <a:r>
              <a:rPr dirty="0" spc="-25"/>
              <a:t>the</a:t>
            </a:r>
            <a:r>
              <a:rPr dirty="0" spc="-70"/>
              <a:t> </a:t>
            </a:r>
            <a:r>
              <a:rPr dirty="0" spc="-10"/>
              <a:t>theme</a:t>
            </a:r>
            <a:r>
              <a:rPr dirty="0" spc="-60"/>
              <a:t> </a:t>
            </a:r>
            <a:r>
              <a:rPr dirty="0" spc="-45"/>
              <a:t>colors</a:t>
            </a:r>
            <a:r>
              <a:rPr dirty="0" spc="-110"/>
              <a:t> </a:t>
            </a:r>
            <a:r>
              <a:rPr dirty="0" spc="-85"/>
              <a:t>with</a:t>
            </a:r>
            <a:r>
              <a:rPr dirty="0" spc="-75"/>
              <a:t> </a:t>
            </a:r>
            <a:r>
              <a:rPr dirty="0" spc="-55"/>
              <a:t>red,</a:t>
            </a:r>
            <a:r>
              <a:rPr dirty="0" spc="-85"/>
              <a:t> </a:t>
            </a:r>
            <a:r>
              <a:rPr dirty="0" spc="-35"/>
              <a:t>gray</a:t>
            </a:r>
            <a:r>
              <a:rPr dirty="0" spc="-95"/>
              <a:t> </a:t>
            </a:r>
            <a:r>
              <a:rPr dirty="0" spc="65"/>
              <a:t>and</a:t>
            </a:r>
            <a:r>
              <a:rPr dirty="0" spc="-80"/>
              <a:t> </a:t>
            </a:r>
            <a:r>
              <a:rPr dirty="0" spc="-10"/>
              <a:t>black </a:t>
            </a:r>
            <a:r>
              <a:rPr dirty="0"/>
              <a:t>around</a:t>
            </a:r>
            <a:r>
              <a:rPr dirty="0" spc="-114"/>
              <a:t> </a:t>
            </a:r>
            <a:r>
              <a:rPr dirty="0" spc="-25"/>
              <a:t>the</a:t>
            </a:r>
            <a:r>
              <a:rPr dirty="0" spc="-110"/>
              <a:t> </a:t>
            </a:r>
            <a:r>
              <a:rPr dirty="0" spc="-35"/>
              <a:t>website</a:t>
            </a:r>
            <a:r>
              <a:rPr dirty="0" spc="-85"/>
              <a:t> </a:t>
            </a:r>
            <a:r>
              <a:rPr dirty="0" spc="-55"/>
              <a:t>while</a:t>
            </a:r>
            <a:r>
              <a:rPr dirty="0" spc="-110"/>
              <a:t> </a:t>
            </a:r>
            <a:r>
              <a:rPr dirty="0"/>
              <a:t>keeping</a:t>
            </a:r>
            <a:r>
              <a:rPr dirty="0" spc="-114"/>
              <a:t> </a:t>
            </a:r>
            <a:r>
              <a:rPr dirty="0" spc="-25"/>
              <a:t>the</a:t>
            </a:r>
            <a:r>
              <a:rPr dirty="0" spc="-105"/>
              <a:t> </a:t>
            </a:r>
            <a:r>
              <a:rPr dirty="0" spc="-45"/>
              <a:t>accessibility</a:t>
            </a:r>
            <a:r>
              <a:rPr dirty="0" spc="-155"/>
              <a:t> </a:t>
            </a:r>
            <a:r>
              <a:rPr dirty="0" spc="-85"/>
              <a:t>in</a:t>
            </a:r>
            <a:r>
              <a:rPr dirty="0" spc="-145"/>
              <a:t> </a:t>
            </a:r>
            <a:r>
              <a:rPr dirty="0" spc="-20"/>
              <a:t>mind where</a:t>
            </a:r>
            <a:r>
              <a:rPr dirty="0" spc="-35"/>
              <a:t> </a:t>
            </a:r>
            <a:r>
              <a:rPr dirty="0" spc="-25"/>
              <a:t>the</a:t>
            </a:r>
            <a:r>
              <a:rPr dirty="0" spc="-70"/>
              <a:t> </a:t>
            </a:r>
            <a:r>
              <a:rPr dirty="0" spc="-95"/>
              <a:t>text</a:t>
            </a:r>
            <a:r>
              <a:rPr dirty="0" spc="-65"/>
              <a:t> </a:t>
            </a:r>
            <a:r>
              <a:rPr dirty="0" spc="-190"/>
              <a:t>is</a:t>
            </a:r>
            <a:r>
              <a:rPr dirty="0" spc="-120"/>
              <a:t> </a:t>
            </a:r>
            <a:r>
              <a:rPr dirty="0"/>
              <a:t>readable</a:t>
            </a:r>
            <a:r>
              <a:rPr dirty="0" spc="-80"/>
              <a:t> </a:t>
            </a:r>
            <a:r>
              <a:rPr dirty="0" spc="-55"/>
              <a:t>without</a:t>
            </a:r>
            <a:r>
              <a:rPr dirty="0" spc="-50"/>
              <a:t> </a:t>
            </a:r>
            <a:r>
              <a:rPr dirty="0" spc="-10"/>
              <a:t>issues.</a:t>
            </a:r>
            <a:endParaRPr sz="1450">
              <a:latin typeface="DejaVu Sans"/>
              <a:cs typeface="DejaVu San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130540" y="2628900"/>
            <a:ext cx="3413760" cy="3385185"/>
            <a:chOff x="8130540" y="2628900"/>
            <a:chExt cx="3413760" cy="3385185"/>
          </a:xfrm>
        </p:grpSpPr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30540" y="2628900"/>
              <a:ext cx="3413759" cy="157124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30540" y="4674107"/>
              <a:ext cx="3413759" cy="13395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9476" y="0"/>
            <a:ext cx="1603247" cy="114147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6028" y="6095999"/>
            <a:ext cx="993648" cy="761998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0398252" y="0"/>
            <a:ext cx="760730" cy="1203960"/>
            <a:chOff x="10398252" y="0"/>
            <a:chExt cx="760730" cy="1203960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41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DEVELOPMENT</a:t>
            </a:r>
            <a:r>
              <a:rPr dirty="0" spc="-265"/>
              <a:t> </a:t>
            </a:r>
            <a:r>
              <a:rPr dirty="0" spc="-300"/>
              <a:t>PHASE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182116" y="2089530"/>
            <a:ext cx="4239260" cy="2621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1303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450" spc="90">
                <a:solidFill>
                  <a:srgbClr val="89D0D5"/>
                </a:solidFill>
                <a:latin typeface="DejaVu Sans"/>
                <a:cs typeface="DejaVu Sans"/>
              </a:rPr>
              <a:t>▶</a:t>
            </a:r>
            <a:r>
              <a:rPr dirty="0" sz="1450">
                <a:solidFill>
                  <a:srgbClr val="89D0D5"/>
                </a:solidFill>
                <a:latin typeface="DejaVu Sans"/>
                <a:cs typeface="DejaVu Sans"/>
              </a:rPr>
              <a:t>	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Implementation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JavaScript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make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functioning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website</a:t>
            </a:r>
            <a:r>
              <a:rPr dirty="0" sz="180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 adapting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navigation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bar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resolution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device.</a:t>
            </a:r>
            <a:endParaRPr sz="18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90">
                <a:solidFill>
                  <a:srgbClr val="89D0D5"/>
                </a:solidFill>
                <a:latin typeface="DejaVu Sans"/>
                <a:cs typeface="DejaVu Sans"/>
              </a:rPr>
              <a:t>▶</a:t>
            </a:r>
            <a:r>
              <a:rPr dirty="0" sz="1450">
                <a:solidFill>
                  <a:srgbClr val="89D0D5"/>
                </a:solidFill>
                <a:latin typeface="DejaVu Sans"/>
                <a:cs typeface="DejaVu Sans"/>
              </a:rPr>
              <a:t>	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JavaScript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implement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Add-</a:t>
            </a:r>
            <a:r>
              <a:rPr dirty="0" sz="1800" spc="-175">
                <a:solidFill>
                  <a:srgbClr val="FFFFFF"/>
                </a:solidFill>
                <a:latin typeface="Verdana"/>
                <a:cs typeface="Verdana"/>
              </a:rPr>
              <a:t>To-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Cart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functionality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significance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E-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Commerce</a:t>
            </a:r>
            <a:r>
              <a:rPr dirty="0" sz="1800" spc="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website.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67171" y="1246632"/>
            <a:ext cx="2570987" cy="300685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31707" y="1307591"/>
            <a:ext cx="3572255" cy="241553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22620" y="4529328"/>
            <a:ext cx="4395216" cy="18760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9476" y="0"/>
            <a:ext cx="1603247" cy="114147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670047"/>
            <a:ext cx="4037075" cy="41879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6028" y="6095999"/>
            <a:ext cx="993648" cy="76199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77901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REFERENCES</a:t>
            </a:r>
          </a:p>
        </p:txBody>
      </p:sp>
      <p:grpSp>
        <p:nvGrpSpPr>
          <p:cNvPr id="12" name="object 12" descr=""/>
          <p:cNvGrpSpPr/>
          <p:nvPr/>
        </p:nvGrpSpPr>
        <p:grpSpPr>
          <a:xfrm>
            <a:off x="0" y="-1523"/>
            <a:ext cx="11163935" cy="6859905"/>
            <a:chOff x="0" y="-1523"/>
            <a:chExt cx="11163935" cy="6859905"/>
          </a:xfrm>
        </p:grpSpPr>
        <p:sp>
          <p:nvSpPr>
            <p:cNvPr id="13" name="object 13" descr=""/>
            <p:cNvSpPr/>
            <p:nvPr/>
          </p:nvSpPr>
          <p:spPr>
            <a:xfrm>
              <a:off x="4628394" y="-1523"/>
              <a:ext cx="559435" cy="3709670"/>
            </a:xfrm>
            <a:custGeom>
              <a:avLst/>
              <a:gdLst/>
              <a:ahLst/>
              <a:cxnLst/>
              <a:rect l="l" t="t" r="r" b="b"/>
              <a:pathLst>
                <a:path w="559435" h="3709670">
                  <a:moveTo>
                    <a:pt x="559301" y="0"/>
                  </a:moveTo>
                  <a:lnTo>
                    <a:pt x="85464" y="0"/>
                  </a:lnTo>
                  <a:lnTo>
                    <a:pt x="73653" y="161163"/>
                  </a:lnTo>
                  <a:lnTo>
                    <a:pt x="65160" y="295053"/>
                  </a:lnTo>
                  <a:lnTo>
                    <a:pt x="57001" y="438607"/>
                  </a:lnTo>
                  <a:lnTo>
                    <a:pt x="49219" y="590690"/>
                  </a:lnTo>
                  <a:lnTo>
                    <a:pt x="39497" y="804767"/>
                  </a:lnTo>
                  <a:lnTo>
                    <a:pt x="30613" y="1029286"/>
                  </a:lnTo>
                  <a:lnTo>
                    <a:pt x="22665" y="1261554"/>
                  </a:lnTo>
                  <a:lnTo>
                    <a:pt x="15748" y="1498874"/>
                  </a:lnTo>
                  <a:lnTo>
                    <a:pt x="9961" y="1738551"/>
                  </a:lnTo>
                  <a:lnTo>
                    <a:pt x="5400" y="1977889"/>
                  </a:lnTo>
                  <a:lnTo>
                    <a:pt x="2162" y="2214194"/>
                  </a:lnTo>
                  <a:lnTo>
                    <a:pt x="661" y="2387810"/>
                  </a:lnTo>
                  <a:lnTo>
                    <a:pt x="0" y="2557065"/>
                  </a:lnTo>
                  <a:lnTo>
                    <a:pt x="219" y="2720824"/>
                  </a:lnTo>
                  <a:lnTo>
                    <a:pt x="1360" y="2877948"/>
                  </a:lnTo>
                  <a:lnTo>
                    <a:pt x="3465" y="3027301"/>
                  </a:lnTo>
                  <a:lnTo>
                    <a:pt x="5423" y="3121991"/>
                  </a:lnTo>
                  <a:lnTo>
                    <a:pt x="7839" y="3212385"/>
                  </a:lnTo>
                  <a:lnTo>
                    <a:pt x="10726" y="3298145"/>
                  </a:lnTo>
                  <a:lnTo>
                    <a:pt x="14095" y="3378935"/>
                  </a:lnTo>
                  <a:lnTo>
                    <a:pt x="17959" y="3454418"/>
                  </a:lnTo>
                  <a:lnTo>
                    <a:pt x="22329" y="3524257"/>
                  </a:lnTo>
                  <a:lnTo>
                    <a:pt x="27219" y="3588115"/>
                  </a:lnTo>
                  <a:lnTo>
                    <a:pt x="32640" y="3645655"/>
                  </a:lnTo>
                  <a:lnTo>
                    <a:pt x="104641" y="3709416"/>
                  </a:lnTo>
                  <a:lnTo>
                    <a:pt x="111245" y="3510279"/>
                  </a:lnTo>
                  <a:lnTo>
                    <a:pt x="120516" y="3304159"/>
                  </a:lnTo>
                  <a:lnTo>
                    <a:pt x="125469" y="3198622"/>
                  </a:lnTo>
                  <a:lnTo>
                    <a:pt x="145154" y="2874264"/>
                  </a:lnTo>
                  <a:lnTo>
                    <a:pt x="152520" y="2762758"/>
                  </a:lnTo>
                  <a:lnTo>
                    <a:pt x="161664" y="2650363"/>
                  </a:lnTo>
                  <a:lnTo>
                    <a:pt x="170300" y="2536444"/>
                  </a:lnTo>
                  <a:lnTo>
                    <a:pt x="180206" y="2421509"/>
                  </a:lnTo>
                  <a:lnTo>
                    <a:pt x="201923" y="2189099"/>
                  </a:lnTo>
                  <a:lnTo>
                    <a:pt x="226942" y="1952116"/>
                  </a:lnTo>
                  <a:lnTo>
                    <a:pt x="240277" y="1833626"/>
                  </a:lnTo>
                  <a:lnTo>
                    <a:pt x="255009" y="1713864"/>
                  </a:lnTo>
                  <a:lnTo>
                    <a:pt x="286378" y="1471422"/>
                  </a:lnTo>
                  <a:lnTo>
                    <a:pt x="303523" y="1350264"/>
                  </a:lnTo>
                  <a:lnTo>
                    <a:pt x="340861" y="1106043"/>
                  </a:lnTo>
                  <a:lnTo>
                    <a:pt x="361181" y="982852"/>
                  </a:lnTo>
                  <a:lnTo>
                    <a:pt x="382263" y="858647"/>
                  </a:lnTo>
                  <a:lnTo>
                    <a:pt x="403853" y="736853"/>
                  </a:lnTo>
                  <a:lnTo>
                    <a:pt x="427602" y="613663"/>
                  </a:lnTo>
                  <a:lnTo>
                    <a:pt x="476751" y="367284"/>
                  </a:lnTo>
                  <a:lnTo>
                    <a:pt x="503675" y="244728"/>
                  </a:lnTo>
                  <a:lnTo>
                    <a:pt x="531234" y="122174"/>
                  </a:lnTo>
                  <a:lnTo>
                    <a:pt x="559301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4972810" cy="6857998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2823" y="0"/>
              <a:ext cx="760488" cy="120396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0442447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41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490464" y="1281429"/>
            <a:ext cx="4464050" cy="525272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10160">
              <a:lnSpc>
                <a:spcPts val="1939"/>
              </a:lnSpc>
              <a:spcBef>
                <a:spcPts val="345"/>
              </a:spcBef>
            </a:pPr>
            <a:r>
              <a:rPr dirty="0" sz="1450">
                <a:solidFill>
                  <a:srgbClr val="89D0D5"/>
                </a:solidFill>
                <a:latin typeface="DejaVu Sans"/>
                <a:cs typeface="DejaVu Sans"/>
              </a:rPr>
              <a:t>▶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information: </a:t>
            </a:r>
            <a:r>
              <a:rPr dirty="0" u="sng" sz="1800" spc="-4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1"/>
              </a:rPr>
              <a:t>Amazon.co.uk:</a:t>
            </a:r>
            <a:r>
              <a:rPr dirty="0" u="sng" sz="1800" spc="-9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1"/>
              </a:rPr>
              <a:t> </a:t>
            </a:r>
            <a:r>
              <a:rPr dirty="0" u="sng" sz="1800" spc="-2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1"/>
              </a:rPr>
              <a:t>Low</a:t>
            </a:r>
            <a:r>
              <a:rPr dirty="0" u="sng" sz="1800" spc="-9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1"/>
              </a:rPr>
              <a:t> </a:t>
            </a:r>
            <a:r>
              <a:rPr dirty="0" u="sng" sz="1800" spc="-6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1"/>
              </a:rPr>
              <a:t>Prices</a:t>
            </a:r>
            <a:r>
              <a:rPr dirty="0" u="sng" sz="1800" spc="-14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1"/>
              </a:rPr>
              <a:t> </a:t>
            </a:r>
            <a:r>
              <a:rPr dirty="0" u="sng" sz="1800" spc="-8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1"/>
              </a:rPr>
              <a:t>in</a:t>
            </a:r>
            <a:r>
              <a:rPr dirty="0" u="sng" sz="1800" spc="-13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1"/>
              </a:rPr>
              <a:t> </a:t>
            </a:r>
            <a:r>
              <a:rPr dirty="0" u="sng" sz="1800" spc="-4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1"/>
              </a:rPr>
              <a:t>Electronics,</a:t>
            </a:r>
            <a:r>
              <a:rPr dirty="0" u="none" sz="1800" spc="-45">
                <a:solidFill>
                  <a:srgbClr val="57C1B9"/>
                </a:solidFill>
                <a:latin typeface="Verdana"/>
                <a:cs typeface="Verdana"/>
              </a:rPr>
              <a:t> </a:t>
            </a:r>
            <a:r>
              <a:rPr dirty="0" u="sng" sz="1800" spc="-10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1"/>
              </a:rPr>
              <a:t>Books,</a:t>
            </a:r>
            <a:r>
              <a:rPr dirty="0" u="sng" sz="1800" spc="-10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1"/>
              </a:rPr>
              <a:t> </a:t>
            </a:r>
            <a:r>
              <a:rPr dirty="0" u="sng" sz="1800" spc="-12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1"/>
              </a:rPr>
              <a:t>Sports</a:t>
            </a:r>
            <a:r>
              <a:rPr dirty="0" u="sng" sz="1800" spc="-9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1"/>
              </a:rPr>
              <a:t> </a:t>
            </a:r>
            <a:r>
              <a:rPr dirty="0" u="sng" sz="1800" spc="-4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1"/>
              </a:rPr>
              <a:t>Equipment</a:t>
            </a:r>
            <a:r>
              <a:rPr dirty="0" u="sng" sz="1800" spc="-10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1"/>
              </a:rPr>
              <a:t> </a:t>
            </a:r>
            <a:r>
              <a:rPr dirty="0" u="sng" sz="180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1"/>
              </a:rPr>
              <a:t>&amp;</a:t>
            </a:r>
            <a:r>
              <a:rPr dirty="0" u="sng" sz="1800" spc="-11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1"/>
              </a:rPr>
              <a:t> </a:t>
            </a:r>
            <a:r>
              <a:rPr dirty="0" u="sng" sz="1800" spc="-2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1"/>
              </a:rPr>
              <a:t>more</a:t>
            </a:r>
            <a:endParaRPr sz="1800">
              <a:latin typeface="Verdana"/>
              <a:cs typeface="Verdana"/>
            </a:endParaRPr>
          </a:p>
          <a:p>
            <a:pPr marL="12700" marR="37465">
              <a:lnSpc>
                <a:spcPct val="90000"/>
              </a:lnSpc>
              <a:spcBef>
                <a:spcPts val="975"/>
              </a:spcBef>
            </a:pPr>
            <a:r>
              <a:rPr dirty="0" sz="1450" spc="-70">
                <a:solidFill>
                  <a:srgbClr val="89D0D5"/>
                </a:solidFill>
                <a:latin typeface="DejaVu Sans"/>
                <a:cs typeface="DejaVu Sans"/>
              </a:rPr>
              <a:t>▶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Fonts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template: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1800" spc="-7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2"/>
              </a:rPr>
              <a:t>Font</a:t>
            </a:r>
            <a:r>
              <a:rPr dirty="0" u="sng" sz="1800" spc="-9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2"/>
              </a:rPr>
              <a:t> </a:t>
            </a:r>
            <a:r>
              <a:rPr dirty="0" u="sng" sz="180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2"/>
              </a:rPr>
              <a:t>Awesome</a:t>
            </a:r>
            <a:r>
              <a:rPr dirty="0" u="none" sz="1800" spc="-85">
                <a:solidFill>
                  <a:srgbClr val="57C1B9"/>
                </a:solidFill>
                <a:latin typeface="Verdana"/>
                <a:cs typeface="Verdana"/>
              </a:rPr>
              <a:t> </a:t>
            </a:r>
            <a:r>
              <a:rPr dirty="0" u="none" sz="1800" spc="-5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dirty="0" u="sng" sz="1800" spc="-6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Bootstrap</a:t>
            </a:r>
            <a:r>
              <a:rPr dirty="0" u="sng" sz="1800" spc="-10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 </a:t>
            </a:r>
            <a:r>
              <a:rPr dirty="0" u="sng" sz="1800" spc="-6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·</a:t>
            </a:r>
            <a:r>
              <a:rPr dirty="0" u="sng" sz="1800" spc="-12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 The</a:t>
            </a:r>
            <a:r>
              <a:rPr dirty="0" u="sng" sz="1800" spc="-10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 </a:t>
            </a:r>
            <a:r>
              <a:rPr dirty="0" u="sng" sz="1800" spc="-9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most</a:t>
            </a:r>
            <a:r>
              <a:rPr dirty="0" u="sng" sz="1800" spc="-13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 </a:t>
            </a:r>
            <a:r>
              <a:rPr dirty="0" u="sng" sz="180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popular</a:t>
            </a:r>
            <a:r>
              <a:rPr dirty="0" u="sng" sz="1800" spc="-12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 </a:t>
            </a:r>
            <a:r>
              <a:rPr dirty="0" u="sng" sz="1800" spc="-13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HTML,</a:t>
            </a:r>
            <a:r>
              <a:rPr dirty="0" u="sng" sz="1800" spc="-12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 CSS,</a:t>
            </a:r>
            <a:r>
              <a:rPr dirty="0" u="none" sz="1800" spc="-125">
                <a:solidFill>
                  <a:srgbClr val="57C1B9"/>
                </a:solidFill>
                <a:latin typeface="Verdana"/>
                <a:cs typeface="Verdana"/>
              </a:rPr>
              <a:t> </a:t>
            </a:r>
            <a:r>
              <a:rPr dirty="0" u="sng" sz="1800" spc="6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and</a:t>
            </a:r>
            <a:r>
              <a:rPr dirty="0" u="sng" sz="1800" spc="-11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 </a:t>
            </a:r>
            <a:r>
              <a:rPr dirty="0" u="sng" sz="1800" spc="-14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JS</a:t>
            </a:r>
            <a:r>
              <a:rPr dirty="0" u="sng" sz="1800" spc="-13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 </a:t>
            </a:r>
            <a:r>
              <a:rPr dirty="0" u="sng" sz="1800" spc="-9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library</a:t>
            </a:r>
            <a:r>
              <a:rPr dirty="0" u="sng" sz="1800" spc="-17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 </a:t>
            </a:r>
            <a:r>
              <a:rPr dirty="0" u="sng" sz="1800" spc="-8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in</a:t>
            </a:r>
            <a:r>
              <a:rPr dirty="0" u="sng" sz="1800" spc="-14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 </a:t>
            </a:r>
            <a:r>
              <a:rPr dirty="0" u="sng" sz="1800" spc="-2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the</a:t>
            </a:r>
            <a:r>
              <a:rPr dirty="0" u="sng" sz="1800" spc="-10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 </a:t>
            </a:r>
            <a:r>
              <a:rPr dirty="0" u="sng" sz="1800" spc="-1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world.</a:t>
            </a:r>
            <a:r>
              <a:rPr dirty="0" u="none" sz="1800" spc="-10">
                <a:solidFill>
                  <a:srgbClr val="57C1B9"/>
                </a:solidFill>
                <a:latin typeface="Verdana"/>
                <a:cs typeface="Verdana"/>
              </a:rPr>
              <a:t> </a:t>
            </a:r>
            <a:r>
              <a:rPr dirty="0" u="sng" sz="1800" spc="-1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3"/>
              </a:rPr>
              <a:t>(getbootstrap.com)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939"/>
              </a:lnSpc>
              <a:spcBef>
                <a:spcPts val="1030"/>
              </a:spcBef>
            </a:pPr>
            <a:r>
              <a:rPr dirty="0" sz="1450">
                <a:solidFill>
                  <a:srgbClr val="89D0D5"/>
                </a:solidFill>
                <a:latin typeface="DejaVu Sans"/>
                <a:cs typeface="DejaVu Sans"/>
              </a:rPr>
              <a:t>▶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Redirect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references: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1800" spc="4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4"/>
              </a:rPr>
              <a:t>Facebook</a:t>
            </a:r>
            <a:r>
              <a:rPr dirty="0" u="sng" sz="1800" spc="-12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4"/>
              </a:rPr>
              <a:t> </a:t>
            </a:r>
            <a:r>
              <a:rPr dirty="0" u="sng" sz="1800" spc="-254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4"/>
              </a:rPr>
              <a:t>–</a:t>
            </a:r>
            <a:r>
              <a:rPr dirty="0" u="sng" sz="1800" spc="-11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4"/>
              </a:rPr>
              <a:t> </a:t>
            </a:r>
            <a:r>
              <a:rPr dirty="0" u="sng" sz="180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4"/>
              </a:rPr>
              <a:t>log</a:t>
            </a:r>
            <a:r>
              <a:rPr dirty="0" u="sng" sz="1800" spc="-14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4"/>
              </a:rPr>
              <a:t> </a:t>
            </a:r>
            <a:r>
              <a:rPr dirty="0" u="sng" sz="1800" spc="-2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4"/>
              </a:rPr>
              <a:t>in</a:t>
            </a:r>
            <a:r>
              <a:rPr dirty="0" u="none" sz="1800" spc="-25">
                <a:solidFill>
                  <a:srgbClr val="57C1B9"/>
                </a:solidFill>
                <a:latin typeface="Verdana"/>
                <a:cs typeface="Verdana"/>
              </a:rPr>
              <a:t> </a:t>
            </a:r>
            <a:r>
              <a:rPr dirty="0" u="sng" sz="1800" spc="-7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4"/>
              </a:rPr>
              <a:t>or</a:t>
            </a:r>
            <a:r>
              <a:rPr dirty="0" u="sng" sz="1800" spc="-13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4"/>
              </a:rPr>
              <a:t> </a:t>
            </a:r>
            <a:r>
              <a:rPr dirty="0" u="sng" sz="1800" spc="-9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4"/>
              </a:rPr>
              <a:t>sign</a:t>
            </a:r>
            <a:r>
              <a:rPr dirty="0" u="sng" sz="1800" spc="-13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4"/>
              </a:rPr>
              <a:t> </a:t>
            </a:r>
            <a:r>
              <a:rPr dirty="0" u="sng" sz="1800" spc="-4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4"/>
              </a:rPr>
              <a:t>up</a:t>
            </a:r>
            <a:r>
              <a:rPr dirty="0" u="none" sz="1800" spc="-4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u="none" sz="18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1800" spc="-8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5"/>
              </a:rPr>
              <a:t>Instagram</a:t>
            </a:r>
            <a:r>
              <a:rPr dirty="0" u="none" sz="1800" spc="-110">
                <a:solidFill>
                  <a:srgbClr val="57C1B9"/>
                </a:solidFill>
                <a:latin typeface="Verdana"/>
                <a:cs typeface="Verdana"/>
              </a:rPr>
              <a:t> </a:t>
            </a:r>
            <a:r>
              <a:rPr dirty="0" u="none" sz="1800" spc="-16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u="none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1800" spc="-1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6"/>
              </a:rPr>
              <a:t>WhatsApp</a:t>
            </a:r>
            <a:endParaRPr sz="1800">
              <a:latin typeface="Verdana"/>
              <a:cs typeface="Verdana"/>
            </a:endParaRPr>
          </a:p>
          <a:p>
            <a:pPr marL="12700" marR="245745">
              <a:lnSpc>
                <a:spcPct val="90000"/>
              </a:lnSpc>
              <a:spcBef>
                <a:spcPts val="985"/>
              </a:spcBef>
            </a:pPr>
            <a:r>
              <a:rPr dirty="0" sz="1450" spc="-20">
                <a:solidFill>
                  <a:srgbClr val="89D0D5"/>
                </a:solidFill>
                <a:latin typeface="DejaVu Sans"/>
                <a:cs typeface="DejaVu Sans"/>
              </a:rPr>
              <a:t>▶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references: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1800" spc="-9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Build</a:t>
            </a:r>
            <a:r>
              <a:rPr dirty="0" u="sng" sz="1800" spc="-11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 </a:t>
            </a:r>
            <a:r>
              <a:rPr dirty="0" u="sng" sz="1800" spc="6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and</a:t>
            </a:r>
            <a:r>
              <a:rPr dirty="0" u="sng" sz="1800" spc="-10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 </a:t>
            </a:r>
            <a:r>
              <a:rPr dirty="0" u="sng" sz="1800" spc="-1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Deploy</a:t>
            </a:r>
            <a:r>
              <a:rPr dirty="0" u="none" sz="1800" spc="-10">
                <a:solidFill>
                  <a:srgbClr val="57C1B9"/>
                </a:solidFill>
                <a:latin typeface="Verdana"/>
                <a:cs typeface="Verdana"/>
              </a:rPr>
              <a:t> </a:t>
            </a:r>
            <a:r>
              <a:rPr dirty="0" u="sng" sz="180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Ecommerce</a:t>
            </a:r>
            <a:r>
              <a:rPr dirty="0" u="sng" sz="1800" spc="-114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 </a:t>
            </a:r>
            <a:r>
              <a:rPr dirty="0" u="sng" sz="1800" spc="-4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Website</a:t>
            </a:r>
            <a:r>
              <a:rPr dirty="0" u="sng" sz="1800" spc="-5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 </a:t>
            </a:r>
            <a:r>
              <a:rPr dirty="0" u="sng" sz="1800" spc="-10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With</a:t>
            </a:r>
            <a:r>
              <a:rPr dirty="0" u="sng" sz="1800" spc="-5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 </a:t>
            </a:r>
            <a:r>
              <a:rPr dirty="0" u="sng" sz="1800" spc="-13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HTML</a:t>
            </a:r>
            <a:r>
              <a:rPr dirty="0" u="sng" sz="1800" spc="-11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 </a:t>
            </a:r>
            <a:r>
              <a:rPr dirty="0" u="sng" sz="1800" spc="-2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CSS</a:t>
            </a:r>
            <a:r>
              <a:rPr dirty="0" u="none" sz="1800" spc="-25">
                <a:solidFill>
                  <a:srgbClr val="57C1B9"/>
                </a:solidFill>
                <a:latin typeface="Verdana"/>
                <a:cs typeface="Verdana"/>
              </a:rPr>
              <a:t> </a:t>
            </a:r>
            <a:r>
              <a:rPr dirty="0" u="sng" sz="1800" spc="-3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JavaScript</a:t>
            </a:r>
            <a:r>
              <a:rPr dirty="0" u="sng" sz="1800" spc="-14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 </a:t>
            </a:r>
            <a:r>
              <a:rPr dirty="0" u="sng" sz="1800" spc="39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|</a:t>
            </a:r>
            <a:r>
              <a:rPr dirty="0" u="sng" sz="1800" spc="-9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 </a:t>
            </a:r>
            <a:r>
              <a:rPr dirty="0" u="sng" sz="1800" spc="-12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Full</a:t>
            </a:r>
            <a:r>
              <a:rPr dirty="0" u="sng" sz="1800" spc="-11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 </a:t>
            </a:r>
            <a:r>
              <a:rPr dirty="0" u="sng" sz="1800" spc="-1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Responsive</a:t>
            </a:r>
            <a:r>
              <a:rPr dirty="0" u="none" sz="1800" spc="-10">
                <a:solidFill>
                  <a:srgbClr val="57C1B9"/>
                </a:solidFill>
                <a:latin typeface="Verdana"/>
                <a:cs typeface="Verdana"/>
              </a:rPr>
              <a:t> </a:t>
            </a:r>
            <a:r>
              <a:rPr dirty="0" u="sng" sz="180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Ecommerce</a:t>
            </a:r>
            <a:r>
              <a:rPr dirty="0" u="sng" sz="1800" spc="-8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 </a:t>
            </a:r>
            <a:r>
              <a:rPr dirty="0" u="sng" sz="1800" spc="-3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Course</a:t>
            </a:r>
            <a:r>
              <a:rPr dirty="0" u="sng" sz="1800" spc="-5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 </a:t>
            </a:r>
            <a:r>
              <a:rPr dirty="0" u="sng" sz="1800" spc="-2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FREE</a:t>
            </a:r>
            <a:r>
              <a:rPr dirty="0" u="none" sz="1800" spc="-20">
                <a:solidFill>
                  <a:srgbClr val="57C1B9"/>
                </a:solidFill>
                <a:latin typeface="Verdana"/>
                <a:cs typeface="Verdana"/>
              </a:rPr>
              <a:t> </a:t>
            </a:r>
            <a:r>
              <a:rPr dirty="0" u="sng" sz="1800" spc="-4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7"/>
              </a:rPr>
              <a:t>(youtube.com)</a:t>
            </a:r>
            <a:r>
              <a:rPr dirty="0" u="none" sz="1800" spc="-4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u="none" sz="18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1800" spc="-3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8"/>
              </a:rPr>
              <a:t>JavaScript</a:t>
            </a:r>
            <a:r>
              <a:rPr dirty="0" u="sng" sz="1800" spc="-12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8"/>
              </a:rPr>
              <a:t> </a:t>
            </a:r>
            <a:r>
              <a:rPr dirty="0" u="sng" sz="1800" spc="-1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8"/>
              </a:rPr>
              <a:t>Shopping</a:t>
            </a:r>
            <a:r>
              <a:rPr dirty="0" u="none" sz="1800" spc="-10">
                <a:solidFill>
                  <a:srgbClr val="57C1B9"/>
                </a:solidFill>
                <a:latin typeface="Verdana"/>
                <a:cs typeface="Verdana"/>
              </a:rPr>
              <a:t> </a:t>
            </a:r>
            <a:r>
              <a:rPr dirty="0" u="sng" sz="180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8"/>
              </a:rPr>
              <a:t>Cart</a:t>
            </a:r>
            <a:r>
              <a:rPr dirty="0" u="sng" sz="1800" spc="-13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8"/>
              </a:rPr>
              <a:t> </a:t>
            </a:r>
            <a:r>
              <a:rPr dirty="0" u="sng" sz="1800" spc="-10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8"/>
              </a:rPr>
              <a:t>Tutorial </a:t>
            </a:r>
            <a:r>
              <a:rPr dirty="0" u="sng" sz="1800" spc="-7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8"/>
              </a:rPr>
              <a:t>for</a:t>
            </a:r>
            <a:r>
              <a:rPr dirty="0" u="sng" sz="1800" spc="-13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8"/>
              </a:rPr>
              <a:t> </a:t>
            </a:r>
            <a:r>
              <a:rPr dirty="0" u="sng" sz="1800" spc="-1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8"/>
              </a:rPr>
              <a:t>Beginners</a:t>
            </a:r>
            <a:r>
              <a:rPr dirty="0" u="none" sz="1800" spc="-10">
                <a:solidFill>
                  <a:srgbClr val="57C1B9"/>
                </a:solidFill>
                <a:latin typeface="Verdana"/>
                <a:cs typeface="Verdana"/>
              </a:rPr>
              <a:t> </a:t>
            </a:r>
            <a:r>
              <a:rPr dirty="0" u="sng" sz="1800" spc="-1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8"/>
              </a:rPr>
              <a:t>(youtube.com)</a:t>
            </a:r>
            <a:endParaRPr sz="1800">
              <a:latin typeface="Verdana"/>
              <a:cs typeface="Verdana"/>
            </a:endParaRPr>
          </a:p>
          <a:p>
            <a:pPr marL="12700" marR="130175">
              <a:lnSpc>
                <a:spcPts val="1939"/>
              </a:lnSpc>
              <a:spcBef>
                <a:spcPts val="1030"/>
              </a:spcBef>
            </a:pPr>
            <a:r>
              <a:rPr dirty="0" sz="1450" spc="-10">
                <a:solidFill>
                  <a:srgbClr val="89D0D5"/>
                </a:solidFill>
                <a:latin typeface="DejaVu Sans"/>
                <a:cs typeface="DejaVu Sans"/>
              </a:rPr>
              <a:t>▶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GitHub: </a:t>
            </a:r>
            <a:r>
              <a:rPr dirty="0" u="sng" sz="1800" spc="-4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9"/>
              </a:rPr>
              <a:t>https://github.com/Marvenomous/Tecl</a:t>
            </a:r>
            <a:r>
              <a:rPr dirty="0" u="none" sz="1800" spc="-40">
                <a:solidFill>
                  <a:srgbClr val="57C1B9"/>
                </a:solidFill>
                <a:latin typeface="Verdana"/>
                <a:cs typeface="Verdana"/>
              </a:rPr>
              <a:t> </a:t>
            </a:r>
            <a:r>
              <a:rPr dirty="0" u="sng" sz="1800" spc="-1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19"/>
              </a:rPr>
              <a:t>usive.git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0047"/>
              <a:ext cx="4037075" cy="41879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2551"/>
              <a:ext cx="1522475" cy="236524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9476" y="0"/>
            <a:ext cx="1603247" cy="114147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6028" y="6095999"/>
            <a:ext cx="993648" cy="761998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4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90955" y="2277821"/>
            <a:ext cx="8571865" cy="22212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200" spc="-355"/>
              <a:t>Thank</a:t>
            </a:r>
            <a:r>
              <a:rPr dirty="0" sz="7200" spc="-555"/>
              <a:t> </a:t>
            </a:r>
            <a:r>
              <a:rPr dirty="0" sz="7200" spc="-210"/>
              <a:t>You!</a:t>
            </a:r>
            <a:r>
              <a:rPr dirty="0" sz="7200" spc="-530"/>
              <a:t> </a:t>
            </a:r>
            <a:r>
              <a:rPr dirty="0" sz="7200" spc="-430"/>
              <a:t>For</a:t>
            </a:r>
            <a:r>
              <a:rPr dirty="0" sz="7200" spc="-545"/>
              <a:t> </a:t>
            </a:r>
            <a:r>
              <a:rPr dirty="0" sz="7200" spc="-350"/>
              <a:t>your </a:t>
            </a:r>
            <a:r>
              <a:rPr dirty="0" sz="7200"/>
              <a:t>valuable</a:t>
            </a:r>
            <a:r>
              <a:rPr dirty="0" sz="7200" spc="-265"/>
              <a:t> </a:t>
            </a:r>
            <a:r>
              <a:rPr dirty="0" sz="7200" spc="-310"/>
              <a:t>time.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7C1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2024-05-31T17:08:20Z</dcterms:created>
  <dcterms:modified xsi:type="dcterms:W3CDTF">2024-05-31T17:08:20Z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2024-05-31T00:00:00Z</vt:filetime>
  </property>
  <property fmtid="{D5CDD505-2E9C-101B-9397-08002B2CF9AE}" pid="3" name="Producer">
    <vt:lpwstr>3-Heights(TM) PDF Security Shell 4.8.25.2 (http://www.pdf-tools.com)</vt:lpwstr>
  </property>
</Properties>
</file>