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2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3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E6B402-E5E5-40FF-93D4-2FEB9DACB76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ranc3k/9SimonMSemestra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E01-B41D-70C4-E182-5B983B04C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práce</a:t>
            </a:r>
            <a:br>
              <a:rPr lang="cs-CZ" dirty="0"/>
            </a:br>
            <a:r>
              <a:rPr lang="cs-CZ" dirty="0"/>
              <a:t>ALG1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46E3-B406-F098-F09B-EA729BF7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44885"/>
            <a:ext cx="9440034" cy="1049867"/>
          </a:xfrm>
        </p:spPr>
        <p:txBody>
          <a:bodyPr/>
          <a:lstStyle/>
          <a:p>
            <a:r>
              <a:rPr lang="cs-CZ" dirty="0"/>
              <a:t>Úloha číslo: 9</a:t>
            </a:r>
          </a:p>
          <a:p>
            <a:r>
              <a:rPr lang="cs-CZ" dirty="0"/>
              <a:t>Martin Šimon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99888"/>
            <a:ext cx="10353762" cy="970450"/>
          </a:xfrm>
        </p:spPr>
        <p:txBody>
          <a:bodyPr/>
          <a:lstStyle/>
          <a:p>
            <a:r>
              <a:rPr lang="cs-CZ" dirty="0"/>
              <a:t>Odkaz na projekt</a:t>
            </a:r>
            <a:endParaRPr lang="en-US" dirty="0"/>
          </a:p>
        </p:txBody>
      </p:sp>
      <p:pic>
        <p:nvPicPr>
          <p:cNvPr id="5" name="Picture 4" descr="Qr code">
            <a:hlinkClick r:id="rId2"/>
            <a:extLst>
              <a:ext uri="{FF2B5EF4-FFF2-40B4-BE49-F238E27FC236}">
                <a16:creationId xmlns:a16="http://schemas.microsoft.com/office/drawing/2014/main" id="{6ED44CFE-52BE-F6A0-799A-9F64A7BC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9" y="1524237"/>
            <a:ext cx="4780001" cy="47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521-D74C-C20E-D8B2-E443B92F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Zadání úlohy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A3FB-59E5-CCDE-3CE5-4F30A88C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69655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Napsat program, který setřídí zadané body na základě vzdálenosti od zadané přímky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Uživatel může zadat kolik bodů bude chtít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Body mohou být zadávány i v desetinné hodnotě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Program funguje i v případě, že přímka je rovnoběžná s </a:t>
            </a:r>
            <a:r>
              <a:rPr lang="cs-CZ"/>
              <a:t>osami X/Y</a:t>
            </a:r>
            <a:endParaRPr lang="cs-CZ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Vzorec na vzdálenost bodu od přímky: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cs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2B9F0B-5935-4364-B4F8-A74156FB6DBC}"/>
              </a:ext>
            </a:extLst>
          </p:cNvPr>
          <p:cNvSpPr txBox="1">
            <a:spLocks/>
          </p:cNvSpPr>
          <p:nvPr/>
        </p:nvSpPr>
        <p:spPr>
          <a:xfrm>
            <a:off x="913795" y="4735944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cs-CZ" dirty="0"/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Program se má ukončit, když uživatel zadá, že nechce nadále pokračovat v programu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dirty="0"/>
          </a:p>
          <a:p>
            <a:pPr lvl="2">
              <a:buFont typeface="Wingdings" panose="05000000000000000000" pitchFamily="2" charset="2"/>
              <a:buChar char="Ø"/>
            </a:pPr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813D6-ADE3-15C8-80AA-94885386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81A1B"/>
              </a:clrFrom>
              <a:clrTo>
                <a:srgbClr val="181A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774" y="3076753"/>
            <a:ext cx="4661804" cy="13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9AE-1E7B-CDD1-21EE-A0A05DA1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064"/>
            <a:ext cx="10353762" cy="970450"/>
          </a:xfrm>
        </p:spPr>
        <p:txBody>
          <a:bodyPr/>
          <a:lstStyle/>
          <a:p>
            <a:pPr algn="l"/>
            <a:r>
              <a:rPr lang="cs-CZ" dirty="0"/>
              <a:t>Schéma programu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BE448-163B-948D-0971-A47D5844BAA6}"/>
              </a:ext>
            </a:extLst>
          </p:cNvPr>
          <p:cNvSpPr txBox="1"/>
          <p:nvPr/>
        </p:nvSpPr>
        <p:spPr>
          <a:xfrm>
            <a:off x="1955320" y="3641635"/>
            <a:ext cx="1958196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zavolá metodu pro načtení přímky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1B978-6FB3-9C07-BA67-A4193827E9A3}"/>
              </a:ext>
            </a:extLst>
          </p:cNvPr>
          <p:cNvSpPr txBox="1"/>
          <p:nvPr/>
        </p:nvSpPr>
        <p:spPr>
          <a:xfrm>
            <a:off x="329237" y="1752450"/>
            <a:ext cx="2388083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se zeptá jestli chce uživatel pokračovat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2001-F160-B845-8D31-FAFE6DB7A2D5}"/>
              </a:ext>
            </a:extLst>
          </p:cNvPr>
          <p:cNvSpPr txBox="1"/>
          <p:nvPr/>
        </p:nvSpPr>
        <p:spPr>
          <a:xfrm>
            <a:off x="2228490" y="5817382"/>
            <a:ext cx="1411857" cy="64633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se ukončí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D9827-A852-63D8-18E2-8E5EB9336D9B}"/>
              </a:ext>
            </a:extLst>
          </p:cNvPr>
          <p:cNvSpPr txBox="1"/>
          <p:nvPr/>
        </p:nvSpPr>
        <p:spPr>
          <a:xfrm>
            <a:off x="4413853" y="3642923"/>
            <a:ext cx="1958196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zavolá metodu pro načtení bodů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02B9E-EDFC-45F9-AE87-8D17B6539C48}"/>
              </a:ext>
            </a:extLst>
          </p:cNvPr>
          <p:cNvSpPr txBox="1"/>
          <p:nvPr/>
        </p:nvSpPr>
        <p:spPr>
          <a:xfrm>
            <a:off x="7019033" y="3364636"/>
            <a:ext cx="1958196" cy="1477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zavolá metodu pro výpočet vzdálenosti bodů a seřadí 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B693D-323E-5E55-2187-F794A9E9345D}"/>
              </a:ext>
            </a:extLst>
          </p:cNvPr>
          <p:cNvSpPr txBox="1"/>
          <p:nvPr/>
        </p:nvSpPr>
        <p:spPr>
          <a:xfrm>
            <a:off x="9560951" y="3642923"/>
            <a:ext cx="1958196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vezme setříděné body a vypíše je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B8B1868-6A12-7A26-8AB3-EB2B6176630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29236" y="2214114"/>
            <a:ext cx="1894935" cy="3784113"/>
          </a:xfrm>
          <a:prstGeom prst="bentConnector4">
            <a:avLst>
              <a:gd name="adj1" fmla="val -12064"/>
              <a:gd name="adj2" fmla="val 100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2F54A0-1543-6ED8-9248-71F34D945C35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025539" y="3173519"/>
            <a:ext cx="1427520" cy="43204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83118-4C56-3594-4D4C-456818A9E09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913516" y="4103300"/>
            <a:ext cx="500337" cy="1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7F465F-4D49-E831-2C23-95CDDD7CA3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72049" y="4103300"/>
            <a:ext cx="646984" cy="1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D8D0DB0-89BC-0751-225E-097B0F150E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977229" y="4103300"/>
            <a:ext cx="583722" cy="12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8E8E6B4-3DAB-B251-1293-D6884DAE6FA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 flipV="1">
            <a:off x="1523279" y="1752450"/>
            <a:ext cx="9995868" cy="2352138"/>
          </a:xfrm>
          <a:prstGeom prst="bentConnector4">
            <a:avLst>
              <a:gd name="adj1" fmla="val -2287"/>
              <a:gd name="adj2" fmla="val 1097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1EA1-A77D-8A8E-FB8F-6D78C137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3940"/>
            <a:ext cx="10353762" cy="970450"/>
          </a:xfrm>
        </p:spPr>
        <p:txBody>
          <a:bodyPr/>
          <a:lstStyle/>
          <a:p>
            <a:r>
              <a:rPr lang="cs-CZ" dirty="0"/>
              <a:t>Ukázka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39CC0-A837-5422-D2ED-C65C8815D3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4443" y="1732449"/>
            <a:ext cx="3962400" cy="41817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7D03FB-BD82-CEAC-2621-611FB7F4A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963"/>
          <a:stretch/>
        </p:blipFill>
        <p:spPr>
          <a:xfrm>
            <a:off x="7305159" y="1726270"/>
            <a:ext cx="4504409" cy="41068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A4C42-A421-68EE-D91F-622E1DC60BB0}"/>
              </a:ext>
            </a:extLst>
          </p:cNvPr>
          <p:cNvSpPr txBox="1"/>
          <p:nvPr/>
        </p:nvSpPr>
        <p:spPr>
          <a:xfrm>
            <a:off x="2097373" y="5979334"/>
            <a:ext cx="161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zadání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1B110-7984-E564-A7B9-92C1F9BC056A}"/>
              </a:ext>
            </a:extLst>
          </p:cNvPr>
          <p:cNvSpPr txBox="1"/>
          <p:nvPr/>
        </p:nvSpPr>
        <p:spPr>
          <a:xfrm>
            <a:off x="8170285" y="5979334"/>
            <a:ext cx="277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Použití hodnot v programu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54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85E-E2D3-69A2-2C53-00FAB4F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ukázka výstupu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78749-12CE-8592-7982-76ADA5BC8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281"/>
          <a:stretch/>
        </p:blipFill>
        <p:spPr>
          <a:xfrm>
            <a:off x="549304" y="1580050"/>
            <a:ext cx="4212385" cy="46715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5660C-7C8E-B900-6EB0-B1BECEE0B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4"/>
          <a:stretch/>
        </p:blipFill>
        <p:spPr>
          <a:xfrm>
            <a:off x="7055172" y="1580050"/>
            <a:ext cx="4212385" cy="46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Hlavní část kódu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F807F-EE3E-E88B-E0EA-E200CFCD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49" y="1353236"/>
            <a:ext cx="9912054" cy="48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Nejzajímavější části kódu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5FB3C-B30A-EECF-F2EA-5E814E14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03" y="1896597"/>
            <a:ext cx="8522593" cy="37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Nejzajímavější části kódu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2F46F-6103-17CE-2607-AC199F22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0" y="1617993"/>
            <a:ext cx="10505760" cy="46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Nejzajímavější části kódu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F40B4-E2A3-EF16-B9F3-13ACAD54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" y="1604928"/>
            <a:ext cx="11204829" cy="44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3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197</TotalTime>
  <Words>142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Wingdings</vt:lpstr>
      <vt:lpstr>Wingdings 2</vt:lpstr>
      <vt:lpstr>Slate</vt:lpstr>
      <vt:lpstr>Semestrální práce ALG1</vt:lpstr>
      <vt:lpstr>Zadání úlohy</vt:lpstr>
      <vt:lpstr>Schéma programu</vt:lpstr>
      <vt:lpstr>Ukázka </vt:lpstr>
      <vt:lpstr>Další ukázka výstupu</vt:lpstr>
      <vt:lpstr>Hlavní část kódu</vt:lpstr>
      <vt:lpstr>Nejzajímavější části kódu</vt:lpstr>
      <vt:lpstr>Nejzajímavější části kódu</vt:lpstr>
      <vt:lpstr>Nejzajímavější části kódu</vt:lpstr>
      <vt:lpstr>Odkaz na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ALG1</dc:title>
  <dc:creator>Martin Šimon</dc:creator>
  <cp:lastModifiedBy>Martin Šimon</cp:lastModifiedBy>
  <cp:revision>11</cp:revision>
  <dcterms:created xsi:type="dcterms:W3CDTF">2022-12-20T18:07:07Z</dcterms:created>
  <dcterms:modified xsi:type="dcterms:W3CDTF">2022-12-22T10:43:54Z</dcterms:modified>
</cp:coreProperties>
</file>