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7AC13-FD64-F8F1-B01B-F31C3D490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4A937-1DDB-79AD-E6A8-A8D8E34F6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6749C-E540-3A89-FC3E-0CEDE9E3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EC8E-7196-4B73-8BAD-89F7267BCBF5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76C28-8493-FDBF-022C-6495895F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C9DC3-6BA2-928D-9DD2-89CC2F7F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2FDB-FDBA-4636-9115-C6D167A79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0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01872-0FFC-E260-3E5E-C7C3B3644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78E3D-8682-BBFC-59B3-023F9587D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3EE83-8596-E9FA-80AB-823D2F31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EC8E-7196-4B73-8BAD-89F7267BCBF5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3FB67-DC44-013C-438E-6E0B8F2D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1943C-E335-4144-2455-90785C96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2FDB-FDBA-4636-9115-C6D167A79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8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7B5BD-79DE-6BF4-9657-D230293F8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83D35-F914-59AC-7843-FD4B5386F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62201-A48E-84C4-9AE1-AC096823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EC8E-7196-4B73-8BAD-89F7267BCBF5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8D686-11B3-537E-DAF2-B5B70121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FB864-28DB-4FC0-963E-EE6E6512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2FDB-FDBA-4636-9115-C6D167A79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0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071B-BC76-785F-2948-240386E6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BDAEE-4E45-AAE6-C8BC-7EB5640E2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28D4F-46CE-AACF-2B45-2F776E1D6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EC8E-7196-4B73-8BAD-89F7267BCBF5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98855-EB3E-91B2-E958-92949C503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FE768-D79D-452E-9085-D1461146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2FDB-FDBA-4636-9115-C6D167A79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9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73CC5-AC7B-7618-EF92-C990B6F53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B6E5B-9D3E-801E-FED1-3C53EB6DF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E8502-684A-943E-A859-D7E8E498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EC8E-7196-4B73-8BAD-89F7267BCBF5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74B83-7290-2433-E6ED-8E3A83BA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D793C-F899-CA15-317F-8C3DB8A7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2FDB-FDBA-4636-9115-C6D167A79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1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534E4-F3C0-8540-0EE6-DA232A573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7E922-EAC4-9678-5B0B-681035495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475EB-C7FF-CF0F-7F37-0C29AF3C6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FA548-ED6E-2561-3E3E-02D40B1C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EC8E-7196-4B73-8BAD-89F7267BCBF5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048BC-D04C-7FDB-87D7-30AE981C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FD9A2-CBE9-A205-B3E2-7589C4C4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2FDB-FDBA-4636-9115-C6D167A79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6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334F1-BB03-1D07-D11B-D79E878FE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89C46-CF26-C561-C604-83701F30B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05CF4-798B-422D-6BF9-AD6A78FB9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CB6FD-A2FD-3D6D-04F7-F6F25E756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E85A3-8801-4AD6-F715-ED135046E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33DDE-F65D-8ABF-A5E1-E94D34742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EC8E-7196-4B73-8BAD-89F7267BCBF5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26F7D-DF0F-98AB-A5BD-06B55458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93070-DAAC-C23B-6CF4-CEEFDF11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2FDB-FDBA-4636-9115-C6D167A79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8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5D53-B836-0B01-FEC5-B09CC5A8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4E67A-C77D-8DEE-DD3D-6B5E1BE1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EC8E-7196-4B73-8BAD-89F7267BCBF5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32F31-D064-FD8F-7894-09070372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3B7E9-FB56-B128-F79A-C73C5646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2FDB-FDBA-4636-9115-C6D167A79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D6BE3A-00E9-7CE8-0DE3-AE53A912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EC8E-7196-4B73-8BAD-89F7267BCBF5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3B53E-2FBD-D028-04A4-EB7286B16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9F9A6-65E5-4C46-B49B-891EED4F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2FDB-FDBA-4636-9115-C6D167A79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7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461F9-05B4-7C94-1A00-4E187DB70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AAC96-4545-CDAD-B35F-DC1F8A1F1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30F65-8882-6987-BD2F-2B3FDE5A8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98055-8B2B-22C6-33C0-F5F67632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EC8E-7196-4B73-8BAD-89F7267BCBF5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BBB66-1708-1EF2-3E74-9931782F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4AFDC-2105-2039-5D58-EFAB648D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2FDB-FDBA-4636-9115-C6D167A79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2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57C2-7CFD-F6AB-3499-FED5C84B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BBACF-37C8-5047-4358-05A96861D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49C-3786-CC9F-CE58-3699909AF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3D295-9753-07EA-86EC-2F982923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EC8E-7196-4B73-8BAD-89F7267BCBF5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FDEA1-9A3C-6F31-C0C5-A47B768B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7B2B2-A9F8-4F6A-DB67-F0C8174F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2FDB-FDBA-4636-9115-C6D167A79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0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E8EAD4-E216-B760-AC08-F5BD6C5F6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34B40-2DB1-3412-0DED-63BB040EB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71F3F-1B14-5280-A2C9-00981A193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FEC8E-7196-4B73-8BAD-89F7267BCBF5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EF19F-85A2-9499-AF13-B5DDF9DC6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06CB3-1AA1-D5D4-1E74-4B250F211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72FDB-FDBA-4636-9115-C6D167A79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BD21-2937-47D9-94A3-C209B5600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2285"/>
            <a:ext cx="9144000" cy="931653"/>
          </a:xfrm>
        </p:spPr>
        <p:txBody>
          <a:bodyPr>
            <a:normAutofit fontScale="90000"/>
          </a:bodyPr>
          <a:lstStyle/>
          <a:p>
            <a:r>
              <a:rPr lang="cs-CZ" dirty="0"/>
              <a:t>Rozdělení do více metod a přidání </a:t>
            </a:r>
            <a:r>
              <a:rPr lang="cs-CZ" dirty="0" err="1"/>
              <a:t>javadocu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4759D6-FA86-461F-3A47-73C99F3BE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240" y="1700524"/>
            <a:ext cx="3169216" cy="4457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6C048B-A860-F2AE-7187-29CB3C2D7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270" y="1527444"/>
            <a:ext cx="3928541" cy="48166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E157B4-D5AE-34F6-9AF0-A72CC4194BB0}"/>
              </a:ext>
            </a:extLst>
          </p:cNvPr>
          <p:cNvSpPr txBox="1"/>
          <p:nvPr/>
        </p:nvSpPr>
        <p:spPr>
          <a:xfrm>
            <a:off x="1916848" y="615945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Před úpravou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4E2EB1-E313-9F21-8DDC-FF404B4BB930}"/>
              </a:ext>
            </a:extLst>
          </p:cNvPr>
          <p:cNvSpPr txBox="1"/>
          <p:nvPr/>
        </p:nvSpPr>
        <p:spPr>
          <a:xfrm>
            <a:off x="8529576" y="6344121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Po úpravě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05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BD21-2937-47D9-94A3-C209B5600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0854"/>
            <a:ext cx="9144000" cy="931653"/>
          </a:xfrm>
        </p:spPr>
        <p:txBody>
          <a:bodyPr>
            <a:normAutofit fontScale="90000"/>
          </a:bodyPr>
          <a:lstStyle/>
          <a:p>
            <a:r>
              <a:rPr lang="cs-CZ" dirty="0"/>
              <a:t>Rozdělení do více metod, přidání </a:t>
            </a:r>
            <a:r>
              <a:rPr lang="cs-CZ" dirty="0" err="1"/>
              <a:t>bubblesortu</a:t>
            </a:r>
            <a:r>
              <a:rPr lang="cs-CZ" dirty="0"/>
              <a:t>, </a:t>
            </a:r>
            <a:r>
              <a:rPr lang="cs-CZ" dirty="0" err="1"/>
              <a:t>javadocu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E157B4-D5AE-34F6-9AF0-A72CC4194BB0}"/>
              </a:ext>
            </a:extLst>
          </p:cNvPr>
          <p:cNvSpPr txBox="1"/>
          <p:nvPr/>
        </p:nvSpPr>
        <p:spPr>
          <a:xfrm>
            <a:off x="1417487" y="629189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Před úpravou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4E2EB1-E313-9F21-8DDC-FF404B4BB930}"/>
              </a:ext>
            </a:extLst>
          </p:cNvPr>
          <p:cNvSpPr txBox="1"/>
          <p:nvPr/>
        </p:nvSpPr>
        <p:spPr>
          <a:xfrm>
            <a:off x="8514343" y="6291895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Po úpravě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B46DBC-16F8-88D0-0DD6-EAE620319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756" y="1582507"/>
            <a:ext cx="3029463" cy="47093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4CB8E4-8C07-DBAB-520E-589AB2DD9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768" y="1518249"/>
            <a:ext cx="4031079" cy="477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3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BD21-2937-47D9-94A3-C209B5600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3090"/>
            <a:ext cx="9144000" cy="931653"/>
          </a:xfrm>
        </p:spPr>
        <p:txBody>
          <a:bodyPr>
            <a:normAutofit/>
          </a:bodyPr>
          <a:lstStyle/>
          <a:p>
            <a:r>
              <a:rPr lang="cs-CZ" dirty="0"/>
              <a:t>Přidání variability a  </a:t>
            </a:r>
            <a:r>
              <a:rPr lang="cs-CZ" dirty="0" err="1"/>
              <a:t>javadocu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E157B4-D5AE-34F6-9AF0-A72CC4194BB0}"/>
              </a:ext>
            </a:extLst>
          </p:cNvPr>
          <p:cNvSpPr txBox="1"/>
          <p:nvPr/>
        </p:nvSpPr>
        <p:spPr>
          <a:xfrm>
            <a:off x="1417487" y="629189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Před úpravou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4E2EB1-E313-9F21-8DDC-FF404B4BB930}"/>
              </a:ext>
            </a:extLst>
          </p:cNvPr>
          <p:cNvSpPr txBox="1"/>
          <p:nvPr/>
        </p:nvSpPr>
        <p:spPr>
          <a:xfrm>
            <a:off x="8514343" y="6291895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Po úpravě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2406D-ED8E-FA14-A5AD-20A0A3AC8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9" r="7789"/>
          <a:stretch/>
        </p:blipFill>
        <p:spPr>
          <a:xfrm>
            <a:off x="6519113" y="2166761"/>
            <a:ext cx="5394385" cy="2524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0D3055-7076-8DE5-E787-3C37FE02D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37" y="2702895"/>
            <a:ext cx="4430691" cy="205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7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BD21-2937-47D9-94A3-C209B5600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4629"/>
            <a:ext cx="9144000" cy="931653"/>
          </a:xfrm>
        </p:spPr>
        <p:txBody>
          <a:bodyPr>
            <a:normAutofit fontScale="90000"/>
          </a:bodyPr>
          <a:lstStyle/>
          <a:p>
            <a:r>
              <a:rPr lang="cs-CZ" dirty="0"/>
              <a:t>Použití více metod v </a:t>
            </a:r>
            <a:r>
              <a:rPr lang="cs-CZ" dirty="0" err="1"/>
              <a:t>main</a:t>
            </a:r>
            <a:r>
              <a:rPr lang="cs-CZ" dirty="0"/>
              <a:t> switchi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E157B4-D5AE-34F6-9AF0-A72CC4194BB0}"/>
              </a:ext>
            </a:extLst>
          </p:cNvPr>
          <p:cNvSpPr txBox="1"/>
          <p:nvPr/>
        </p:nvSpPr>
        <p:spPr>
          <a:xfrm>
            <a:off x="1417487" y="629189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Před úpravou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4E2EB1-E313-9F21-8DDC-FF404B4BB930}"/>
              </a:ext>
            </a:extLst>
          </p:cNvPr>
          <p:cNvSpPr txBox="1"/>
          <p:nvPr/>
        </p:nvSpPr>
        <p:spPr>
          <a:xfrm>
            <a:off x="8514343" y="6291895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Po úpravě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630705-1CD5-18D8-CF69-BA8F07475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06" y="2305082"/>
            <a:ext cx="5235984" cy="20992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FE8E9B-9603-55B2-BAE5-B5B4C63CC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245" y="2305082"/>
            <a:ext cx="5295999" cy="209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0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BD21-2937-47D9-94A3-C209B5600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773"/>
            <a:ext cx="9144000" cy="931653"/>
          </a:xfrm>
        </p:spPr>
        <p:txBody>
          <a:bodyPr>
            <a:normAutofit/>
          </a:bodyPr>
          <a:lstStyle/>
          <a:p>
            <a:r>
              <a:rPr lang="cs-CZ" dirty="0"/>
              <a:t>Lépe formulovaný text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E157B4-D5AE-34F6-9AF0-A72CC4194BB0}"/>
              </a:ext>
            </a:extLst>
          </p:cNvPr>
          <p:cNvSpPr txBox="1"/>
          <p:nvPr/>
        </p:nvSpPr>
        <p:spPr>
          <a:xfrm>
            <a:off x="1417487" y="629189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Před úpravou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4E2EB1-E313-9F21-8DDC-FF404B4BB930}"/>
              </a:ext>
            </a:extLst>
          </p:cNvPr>
          <p:cNvSpPr txBox="1"/>
          <p:nvPr/>
        </p:nvSpPr>
        <p:spPr>
          <a:xfrm>
            <a:off x="8514343" y="6291895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Po úpravě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410DA8-7355-95DB-A4AF-68122CE74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86" y="1128426"/>
            <a:ext cx="5432173" cy="516346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35F0C4C-BE2B-412A-7F92-48140D48EEEA}"/>
              </a:ext>
            </a:extLst>
          </p:cNvPr>
          <p:cNvGrpSpPr/>
          <p:nvPr/>
        </p:nvGrpSpPr>
        <p:grpSpPr>
          <a:xfrm>
            <a:off x="6800563" y="963168"/>
            <a:ext cx="3973950" cy="5414992"/>
            <a:chOff x="6800563" y="876903"/>
            <a:chExt cx="3973950" cy="541499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917647-D985-161A-5E6E-2BEA42DC92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432"/>
            <a:stretch/>
          </p:blipFill>
          <p:spPr>
            <a:xfrm>
              <a:off x="6800563" y="4278541"/>
              <a:ext cx="3973950" cy="201335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3531FF0-CE87-606F-5D77-4F307DC8C9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409" b="4154"/>
            <a:stretch/>
          </p:blipFill>
          <p:spPr>
            <a:xfrm>
              <a:off x="7157600" y="876903"/>
              <a:ext cx="3254483" cy="34016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98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BD21-2937-47D9-94A3-C209B5600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614"/>
            <a:ext cx="9144000" cy="931653"/>
          </a:xfrm>
        </p:spPr>
        <p:txBody>
          <a:bodyPr>
            <a:normAutofit/>
          </a:bodyPr>
          <a:lstStyle/>
          <a:p>
            <a:r>
              <a:rPr lang="cs-CZ" dirty="0"/>
              <a:t>Přidání screenshotů z testů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7BF3C7-0FD9-5D79-3067-28B7B5783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870" y="1002279"/>
            <a:ext cx="5578260" cy="48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0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53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Rozdělení do více metod a přidání javadocu</vt:lpstr>
      <vt:lpstr>Rozdělení do více metod, přidání bubblesortu, javadocu</vt:lpstr>
      <vt:lpstr>Přidání variability a  javadocu</vt:lpstr>
      <vt:lpstr>Použití více metod v main switchi</vt:lpstr>
      <vt:lpstr>Lépe formulovaný text</vt:lpstr>
      <vt:lpstr>Přidání screenshotů z testů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Rozdělení do více metod a přidání javadocu</dc:title>
  <dc:creator>Martin Šimon</dc:creator>
  <cp:lastModifiedBy>Martin Šimon</cp:lastModifiedBy>
  <cp:revision>2</cp:revision>
  <dcterms:created xsi:type="dcterms:W3CDTF">2023-01-03T13:03:30Z</dcterms:created>
  <dcterms:modified xsi:type="dcterms:W3CDTF">2023-01-03T18:23:43Z</dcterms:modified>
</cp:coreProperties>
</file>