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4b2aac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4b2aac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4b2aab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14b2aab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4b2aac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14b2aac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14b2aac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14b2aac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4b2aac3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14b2aac3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4b2aac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14b2aac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25000"/>
          </a:blip>
          <a:srcRect b="24488" l="0" r="0" t="3788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825" y="971425"/>
            <a:ext cx="3206351" cy="32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 amt="25000"/>
          </a:blip>
          <a:srcRect b="0" l="8357" r="0" t="0"/>
          <a:stretch/>
        </p:blipFill>
        <p:spPr>
          <a:xfrm>
            <a:off x="279743" y="0"/>
            <a:ext cx="88725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9" y="4512625"/>
            <a:ext cx="479351" cy="4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433850" y="470700"/>
            <a:ext cx="50916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Abel</a:t>
            </a:r>
            <a:endParaRPr b="1"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Á</a:t>
            </a:r>
            <a:r>
              <a:rPr b="1" lang="es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ngel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Montserrat"/>
                <a:ea typeface="Montserrat"/>
                <a:cs typeface="Montserrat"/>
                <a:sym typeface="Montserrat"/>
              </a:rPr>
              <a:t>Oscar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Virginia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Montserrat"/>
                <a:ea typeface="Montserrat"/>
                <a:cs typeface="Montserrat"/>
                <a:sym typeface="Montserrat"/>
              </a:rPr>
              <a:t>Xavier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200" y="2332400"/>
            <a:ext cx="481013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600" y="14420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8200" y="551713"/>
            <a:ext cx="481013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8200" y="3214394"/>
            <a:ext cx="481013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80588" y="4096414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 amt="25000"/>
          </a:blip>
          <a:srcRect b="0" l="8357" r="0" t="0"/>
          <a:stretch/>
        </p:blipFill>
        <p:spPr>
          <a:xfrm>
            <a:off x="279743" y="0"/>
            <a:ext cx="88725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9" y="4512625"/>
            <a:ext cx="479351" cy="4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7425" y="0"/>
            <a:ext cx="48387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3912" y="3396775"/>
            <a:ext cx="3552927" cy="15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5604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 amt="25000"/>
          </a:blip>
          <a:srcRect b="0" l="5553" r="0" t="0"/>
          <a:stretch/>
        </p:blipFill>
        <p:spPr>
          <a:xfrm>
            <a:off x="83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75100" y="3804636"/>
            <a:ext cx="899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l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s" sz="3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¿A quién nos dirigimos?</a:t>
            </a:r>
            <a:r>
              <a:rPr b="1" lang="es" sz="3400">
                <a:solidFill>
                  <a:schemeClr val="l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400">
              <a:solidFill>
                <a:schemeClr val="lt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 amt="25000"/>
          </a:blip>
          <a:srcRect b="0" l="5553" r="0" t="0"/>
          <a:stretch/>
        </p:blipFill>
        <p:spPr>
          <a:xfrm>
            <a:off x="83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5100" y="3804636"/>
            <a:ext cx="899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l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s" sz="3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¿Cómo nos vendemos?</a:t>
            </a:r>
            <a:r>
              <a:rPr b="1" lang="es" sz="3400">
                <a:solidFill>
                  <a:schemeClr val="l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400">
              <a:solidFill>
                <a:schemeClr val="lt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9451" l="0" r="0" t="616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 amt="25000"/>
          </a:blip>
          <a:srcRect b="0" l="5553" r="0" t="0"/>
          <a:stretch/>
        </p:blipFill>
        <p:spPr>
          <a:xfrm>
            <a:off x="83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5100" y="3804636"/>
            <a:ext cx="899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l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s" sz="3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¿Tenemos estrategia?</a:t>
            </a:r>
            <a:r>
              <a:rPr b="1" lang="es" sz="3400">
                <a:solidFill>
                  <a:schemeClr val="l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400">
              <a:solidFill>
                <a:schemeClr val="lt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75100" y="4021561"/>
            <a:ext cx="899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l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s" sz="34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¡Gracias por todo!</a:t>
            </a:r>
            <a:r>
              <a:rPr b="1" lang="es" sz="3400">
                <a:solidFill>
                  <a:schemeClr val="l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400">
              <a:solidFill>
                <a:schemeClr val="lt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825" y="595950"/>
            <a:ext cx="3206351" cy="32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