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75" r:id="rId5"/>
    <p:sldId id="259" r:id="rId6"/>
    <p:sldId id="280" r:id="rId7"/>
    <p:sldId id="266" r:id="rId8"/>
    <p:sldId id="263" r:id="rId9"/>
    <p:sldId id="28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DC"/>
    <a:srgbClr val="F9EAE7"/>
    <a:srgbClr val="D1CCC5"/>
    <a:srgbClr val="B2AA9F"/>
    <a:srgbClr val="A2978D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4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31252" y="766609"/>
            <a:ext cx="569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소프트웨어공학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팀프로젝트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CF249BF-7B08-5224-EBE8-0EBE57AE3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47512"/>
              </p:ext>
            </p:extLst>
          </p:nvPr>
        </p:nvGraphicFramePr>
        <p:xfrm>
          <a:off x="9250879" y="4180115"/>
          <a:ext cx="2602454" cy="238324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602454">
                  <a:extLst>
                    <a:ext uri="{9D8B030D-6E8A-4147-A177-3AD203B41FA5}">
                      <a16:colId xmlns:a16="http://schemas.microsoft.com/office/drawing/2014/main" val="1327610138"/>
                    </a:ext>
                  </a:extLst>
                </a:gridCol>
              </a:tblGrid>
              <a:tr h="23832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팀</a:t>
                      </a:r>
                      <a:r>
                        <a:rPr lang="en-US" altLang="ko-KR" sz="3000" dirty="0"/>
                        <a:t>1</a:t>
                      </a:r>
                    </a:p>
                    <a:p>
                      <a:pPr latinLnBrk="1"/>
                      <a:r>
                        <a:rPr lang="en-US" altLang="ko-KR" dirty="0"/>
                        <a:t>20190685 </a:t>
                      </a:r>
                      <a:r>
                        <a:rPr lang="ko-KR" altLang="en-US" dirty="0" err="1"/>
                        <a:t>권장혁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20200811 </a:t>
                      </a:r>
                      <a:r>
                        <a:rPr lang="ko-KR" altLang="en-US" dirty="0" err="1"/>
                        <a:t>곽상헌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20220832 </a:t>
                      </a:r>
                      <a:r>
                        <a:rPr lang="ko-KR" altLang="en-US" dirty="0" err="1"/>
                        <a:t>김영조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20230643 </a:t>
                      </a:r>
                      <a:r>
                        <a:rPr lang="ko-KR" altLang="en-US" dirty="0"/>
                        <a:t>권순도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20230012 </a:t>
                      </a:r>
                      <a:r>
                        <a:rPr lang="ko-KR" altLang="en-US" dirty="0"/>
                        <a:t>김지연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/>
                        <a:t>20231385 </a:t>
                      </a:r>
                      <a:r>
                        <a:rPr lang="ko-KR" altLang="en-US" dirty="0"/>
                        <a:t>박승찬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604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336859-670B-6F8A-EE96-E6D17EFEE554}"/>
              </a:ext>
            </a:extLst>
          </p:cNvPr>
          <p:cNvSpPr txBox="1"/>
          <p:nvPr/>
        </p:nvSpPr>
        <p:spPr>
          <a:xfrm>
            <a:off x="3833750" y="2208810"/>
            <a:ext cx="4524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i="1" dirty="0">
                <a:solidFill>
                  <a:schemeClr val="bg2"/>
                </a:solidFill>
              </a:rPr>
              <a:t>AI </a:t>
            </a:r>
            <a:r>
              <a:rPr lang="ko-KR" altLang="en-US" sz="3000" i="1" dirty="0">
                <a:solidFill>
                  <a:schemeClr val="bg2"/>
                </a:solidFill>
              </a:rPr>
              <a:t>패션 코디 조언 도우미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프로젝트 개요 </a:t>
            </a:r>
            <a:r>
              <a:rPr lang="en-US" altLang="ko-KR" spc="600" dirty="0">
                <a:solidFill>
                  <a:schemeClr val="bg1"/>
                </a:solidFill>
              </a:rPr>
              <a:t>&amp; </a:t>
            </a:r>
            <a:r>
              <a:rPr lang="ko-KR" altLang="en-US" spc="600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핵심 기능 구현 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시연 영상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한계 및 향후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3376348" y="3438435"/>
            <a:ext cx="543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 개요 </a:t>
            </a:r>
            <a:r>
              <a:rPr lang="en-US" altLang="ko-KR" sz="3600" b="1" spc="600" dirty="0">
                <a:solidFill>
                  <a:schemeClr val="bg1"/>
                </a:solidFill>
              </a:rPr>
              <a:t>&amp; </a:t>
            </a:r>
            <a:r>
              <a:rPr lang="ko-KR" altLang="en-US" sz="3600" b="1" spc="600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개요 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69435" y="1972527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패션 피드백 서비스 부재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전문가 상담 비용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b="1" dirty="0">
                <a:solidFill>
                  <a:schemeClr val="tx1"/>
                </a:solidFill>
              </a:rPr>
              <a:t>시간 부담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tx1"/>
                </a:solidFill>
              </a:rPr>
              <a:t>착장</a:t>
            </a:r>
            <a:r>
              <a:rPr lang="ko-KR" altLang="en-US" b="1" dirty="0">
                <a:solidFill>
                  <a:schemeClr val="tx1"/>
                </a:solidFill>
              </a:rPr>
              <a:t> 객관적 분석 어려움</a:t>
            </a:r>
            <a:r>
              <a:rPr lang="ko-KR" altLang="en-US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36112" y="197252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AI(LLM + VLM + YOLO)</a:t>
            </a:r>
            <a:r>
              <a:rPr lang="ko-KR" altLang="en-US" b="1" dirty="0">
                <a:solidFill>
                  <a:schemeClr val="tx1"/>
                </a:solidFill>
              </a:rPr>
              <a:t>로 실시간 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간단한 업로드 </a:t>
            </a:r>
            <a:r>
              <a:rPr lang="en-US" altLang="ko-KR" b="1" dirty="0">
                <a:solidFill>
                  <a:schemeClr val="tx1"/>
                </a:solidFill>
              </a:rPr>
              <a:t>-&gt; </a:t>
            </a:r>
            <a:r>
              <a:rPr lang="ko-KR" altLang="en-US" b="1" dirty="0">
                <a:solidFill>
                  <a:schemeClr val="tx1"/>
                </a:solidFill>
              </a:rPr>
              <a:t>자연어 피드백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TPO(</a:t>
            </a:r>
            <a:r>
              <a:rPr lang="ko-KR" altLang="en-US" b="1" dirty="0">
                <a:solidFill>
                  <a:schemeClr val="tx1"/>
                </a:solidFill>
              </a:rPr>
              <a:t>상황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>
                <a:solidFill>
                  <a:schemeClr val="tx1"/>
                </a:solidFill>
              </a:rPr>
              <a:t>맞춤 조언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사용자 스타일 자신감 증가 ↑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SNS </a:t>
            </a:r>
            <a:r>
              <a:rPr lang="ko-KR" altLang="en-US" b="1" dirty="0">
                <a:solidFill>
                  <a:schemeClr val="tx1"/>
                </a:solidFill>
              </a:rPr>
              <a:t>공유 바이럴 효과 ↑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패션 커머스 연계 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981271" y="5428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502541" y="542886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핵심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71836-4B2A-080D-35A6-FC7CC5B9E7B7}"/>
              </a:ext>
            </a:extLst>
          </p:cNvPr>
          <p:cNvSpPr txBox="1"/>
          <p:nvPr/>
        </p:nvSpPr>
        <p:spPr>
          <a:xfrm>
            <a:off x="8916411" y="5428860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 효과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206702" y="3438435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핵심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핵심 기능 구현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10910312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</p:cNvCxnSpPr>
          <p:nvPr/>
        </p:nvCxnSpPr>
        <p:spPr>
          <a:xfrm flipV="1">
            <a:off x="1702794" y="3657778"/>
            <a:ext cx="7405580" cy="1920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513972" y="1319201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5275864" y="129999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9253165" y="1340345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GPT-4o </a:t>
            </a:r>
            <a:r>
              <a:rPr lang="ko-KR" altLang="en-US" b="1" dirty="0">
                <a:solidFill>
                  <a:schemeClr val="tx1"/>
                </a:solidFill>
              </a:rPr>
              <a:t>피드백 생성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💬 일반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b="1" dirty="0">
                <a:solidFill>
                  <a:schemeClr val="tx1"/>
                </a:solidFill>
              </a:rPr>
              <a:t>TPO </a:t>
            </a:r>
            <a:r>
              <a:rPr lang="ko-KR" altLang="en-US" b="1" dirty="0">
                <a:solidFill>
                  <a:schemeClr val="tx1"/>
                </a:solidFill>
              </a:rPr>
              <a:t>맞춤</a:t>
            </a:r>
            <a:r>
              <a:rPr lang="ko-KR" altLang="en-US" dirty="0">
                <a:solidFill>
                  <a:schemeClr val="tx1"/>
                </a:solidFill>
              </a:rPr>
              <a:t> 코멘트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C5995-9F58-EB58-C5B8-5F92633F2466}"/>
              </a:ext>
            </a:extLst>
          </p:cNvPr>
          <p:cNvSpPr txBox="1"/>
          <p:nvPr/>
        </p:nvSpPr>
        <p:spPr>
          <a:xfrm>
            <a:off x="1491501" y="1350654"/>
            <a:ext cx="1903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1.</a:t>
            </a:r>
            <a:r>
              <a:rPr lang="ko-KR" altLang="en-US" sz="2200" dirty="0"/>
              <a:t>전신 사진 업로드</a:t>
            </a:r>
            <a:endParaRPr lang="en-US" altLang="ko-KR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305CB-5520-6681-A6F9-7C523B4E277D}"/>
              </a:ext>
            </a:extLst>
          </p:cNvPr>
          <p:cNvSpPr txBox="1"/>
          <p:nvPr/>
        </p:nvSpPr>
        <p:spPr>
          <a:xfrm>
            <a:off x="5321983" y="1350816"/>
            <a:ext cx="1903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2. AI </a:t>
            </a:r>
            <a:r>
              <a:rPr lang="ko-KR" altLang="en-US" sz="2200" dirty="0"/>
              <a:t>의상</a:t>
            </a:r>
            <a:endParaRPr lang="en-US" altLang="ko-KR" sz="2200" dirty="0"/>
          </a:p>
          <a:p>
            <a:pPr algn="ctr"/>
            <a:r>
              <a:rPr lang="en-US" altLang="ko-KR" sz="2200" dirty="0"/>
              <a:t>·</a:t>
            </a:r>
            <a:r>
              <a:rPr lang="ko-KR" altLang="en-US" sz="2200" dirty="0"/>
              <a:t>색상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58F00-BBDB-6625-3D53-98EB32E28EDB}"/>
              </a:ext>
            </a:extLst>
          </p:cNvPr>
          <p:cNvSpPr txBox="1"/>
          <p:nvPr/>
        </p:nvSpPr>
        <p:spPr>
          <a:xfrm>
            <a:off x="9215130" y="1350654"/>
            <a:ext cx="1903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3. GPT-4o </a:t>
            </a:r>
          </a:p>
          <a:p>
            <a:pPr algn="ctr"/>
            <a:r>
              <a:rPr lang="ko-KR" altLang="en-US" sz="2200" dirty="0"/>
              <a:t>피드백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4D733-2EA4-5C17-DAEC-C082B29A0621}"/>
              </a:ext>
            </a:extLst>
          </p:cNvPr>
          <p:cNvSpPr txBox="1"/>
          <p:nvPr/>
        </p:nvSpPr>
        <p:spPr>
          <a:xfrm>
            <a:off x="1729441" y="3081012"/>
            <a:ext cx="1472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전신 사진 업로드</a:t>
            </a:r>
            <a:br>
              <a:rPr lang="ko-KR" altLang="en-US" dirty="0"/>
            </a:br>
            <a:r>
              <a:rPr lang="ko-KR" altLang="en-US" dirty="0"/>
              <a:t>🖼️ </a:t>
            </a:r>
            <a:r>
              <a:rPr lang="en-US" altLang="ko-KR" dirty="0"/>
              <a:t>Drag &amp; Drop / </a:t>
            </a:r>
            <a:r>
              <a:rPr lang="ko-KR" altLang="en-US" dirty="0"/>
              <a:t>파일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3F27F-6B0F-0F6B-82DD-55B831AB7188}"/>
              </a:ext>
            </a:extLst>
          </p:cNvPr>
          <p:cNvSpPr txBox="1"/>
          <p:nvPr/>
        </p:nvSpPr>
        <p:spPr>
          <a:xfrm>
            <a:off x="5537421" y="2804014"/>
            <a:ext cx="1472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의상</a:t>
            </a:r>
            <a:r>
              <a:rPr lang="en-US" altLang="ko-KR" b="1" dirty="0"/>
              <a:t>·</a:t>
            </a:r>
            <a:r>
              <a:rPr lang="ko-KR" altLang="en-US" b="1" dirty="0"/>
              <a:t>색상 분석</a:t>
            </a:r>
            <a:br>
              <a:rPr lang="ko-KR" altLang="en-US" dirty="0"/>
            </a:br>
            <a:r>
              <a:rPr lang="ko-KR" altLang="en-US" dirty="0"/>
              <a:t>🎯 </a:t>
            </a:r>
            <a:r>
              <a:rPr lang="en-US" altLang="ko-KR" dirty="0"/>
              <a:t>YOLOv8 (+ CLIP/SAM) →</a:t>
            </a:r>
            <a:br>
              <a:rPr lang="en-US" altLang="ko-KR" dirty="0"/>
            </a:br>
            <a:r>
              <a:rPr lang="ko-KR" altLang="en-US" dirty="0"/>
              <a:t>🎨 </a:t>
            </a:r>
            <a:r>
              <a:rPr lang="en-US" altLang="ko-KR" dirty="0"/>
              <a:t>Color Palette </a:t>
            </a:r>
            <a:r>
              <a:rPr lang="ko-KR" altLang="en-US" dirty="0"/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835880" y="3438435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시연 영상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6FDED-7279-6AB1-27C8-E95C4E101BF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3846829" y="3438435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한계 및 향후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DC77-42E5-FCD9-C0CF-508E16F2D1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 및 향후 계획</a:t>
            </a: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41287"/>
              </p:ext>
            </p:extLst>
          </p:nvPr>
        </p:nvGraphicFramePr>
        <p:xfrm>
          <a:off x="811715" y="1262176"/>
          <a:ext cx="10568569" cy="444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현재 한계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향후 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연예인 추천 텍스트만 </a:t>
                      </a:r>
                      <a:r>
                        <a:rPr lang="en-US" altLang="ko-KR" dirty="0"/>
                        <a:t>· </a:t>
                      </a:r>
                    </a:p>
                    <a:p>
                      <a:pPr algn="ctr" latinLnBrk="1"/>
                      <a:r>
                        <a:rPr lang="en-US" altLang="ko-KR" dirty="0"/>
                        <a:t>Try-On·</a:t>
                      </a:r>
                      <a:r>
                        <a:rPr lang="ko-KR" altLang="en-US" dirty="0"/>
                        <a:t>개인화 </a:t>
                      </a:r>
                      <a:r>
                        <a:rPr lang="ko-KR" altLang="en-US" dirty="0" err="1"/>
                        <a:t>미구현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1)</a:t>
                      </a:r>
                      <a:r>
                        <a:rPr lang="ko-KR" altLang="en-US" dirty="0"/>
                        <a:t> 연예인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추천 카드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2)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EfficientVITON</a:t>
                      </a:r>
                      <a:r>
                        <a:rPr lang="en-US" altLang="ko-KR" dirty="0"/>
                        <a:t> Try-On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3) </a:t>
                      </a:r>
                      <a:r>
                        <a:rPr lang="ko-KR" altLang="en-US" dirty="0"/>
                        <a:t>개인화 스타일 </a:t>
                      </a:r>
                      <a:r>
                        <a:rPr lang="en-US" altLang="ko-KR" dirty="0"/>
                        <a:t>DNA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의상 라벨 제한 </a:t>
                      </a:r>
                      <a:r>
                        <a:rPr lang="en-US" altLang="ko-KR" dirty="0"/>
                        <a:t>· TPO </a:t>
                      </a:r>
                      <a:r>
                        <a:rPr lang="ko-KR" altLang="en-US" dirty="0"/>
                        <a:t>프롬프트 수동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커스텀 라벨 → </a:t>
                      </a:r>
                      <a:r>
                        <a:rPr lang="en-US" altLang="ko-KR" dirty="0"/>
                        <a:t>YOLO </a:t>
                      </a:r>
                      <a:r>
                        <a:rPr lang="ko-KR" altLang="en-US" dirty="0" err="1"/>
                        <a:t>재학습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TPO </a:t>
                      </a:r>
                      <a:r>
                        <a:rPr lang="ko-KR" altLang="en-US" dirty="0"/>
                        <a:t>프롬프트 자동화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성능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기준 </a:t>
                      </a:r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초 응답 </a:t>
                      </a:r>
                      <a:r>
                        <a:rPr lang="en-US" altLang="ko-KR" dirty="0"/>
                        <a:t>· GPU </a:t>
                      </a:r>
                      <a:r>
                        <a:rPr lang="ko-KR" altLang="en-US" dirty="0"/>
                        <a:t>비용 ↑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 + </a:t>
                      </a:r>
                      <a:r>
                        <a:rPr lang="ko-KR" altLang="en-US" dirty="0"/>
                        <a:t>비동기 큐 →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초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경량 </a:t>
                      </a:r>
                      <a:r>
                        <a:rPr lang="en-US" altLang="ko-KR" dirty="0"/>
                        <a:t>YOLO·</a:t>
                      </a:r>
                      <a:r>
                        <a:rPr lang="ko-KR" altLang="en-US" dirty="0"/>
                        <a:t>토큰 </a:t>
                      </a:r>
                      <a:r>
                        <a:rPr lang="ko-KR" altLang="en-US" dirty="0" err="1"/>
                        <a:t>캐싱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UX/UI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 최적화 부족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반응형 개선 → </a:t>
                      </a:r>
                      <a:r>
                        <a:rPr lang="en-US" altLang="ko-KR" dirty="0"/>
                        <a:t>Lighthouse 80↑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운영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업로드 즉시 삭제 외 기능 최소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 </a:t>
                      </a:r>
                      <a:r>
                        <a:rPr lang="en-US" altLang="ko-KR" dirty="0" err="1"/>
                        <a:t>TTL·Presigned</a:t>
                      </a:r>
                      <a:r>
                        <a:rPr lang="en-US" altLang="ko-KR" dirty="0"/>
                        <a:t> URL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관리자 로그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알림 대시보드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9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337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순도 권</cp:lastModifiedBy>
  <cp:revision>13</cp:revision>
  <dcterms:created xsi:type="dcterms:W3CDTF">2022-12-21T02:15:26Z</dcterms:created>
  <dcterms:modified xsi:type="dcterms:W3CDTF">2025-06-20T08:12:09Z</dcterms:modified>
</cp:coreProperties>
</file>