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 Team</a:t>
            </a:r>
          </a:p>
        </p:txBody>
      </p:sp>
    </p:spTree>
    <p:extLst>
      <p:ext uri="{BB962C8B-B14F-4D97-AF65-F5344CB8AC3E}">
        <p14:creationId xmlns:p14="http://schemas.microsoft.com/office/powerpoint/2010/main" val="16621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/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/>
              <a:t>Many users can work on many unrelated issues for a repository without issues.</a:t>
            </a:r>
          </a:p>
          <a:p>
            <a:pPr lvl="1"/>
            <a:endParaRPr lang="en-US" dirty="0"/>
          </a:p>
          <a:p>
            <a:r>
              <a:rPr lang="en-US" dirty="0"/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branchA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dirty="0" err="1"/>
              <a:t>branchB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Merging creates a new commit which includes all work from both parent commits.</a:t>
            </a:r>
          </a:p>
          <a:p>
            <a:pPr lvl="1"/>
            <a:r>
              <a:rPr lang="en-US" dirty="0"/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two branches with work on the same lines results in an error</a:t>
            </a:r>
          </a:p>
          <a:p>
            <a:pPr lvl="1"/>
            <a:r>
              <a:rPr lang="en-US" dirty="0"/>
              <a:t>“git status” reveals the details of the error</a:t>
            </a:r>
          </a:p>
          <a:p>
            <a:pPr lvl="1"/>
            <a:r>
              <a:rPr lang="en-US" dirty="0"/>
              <a:t>git writes the conflicting contents of both branches to the source file(s) separated by a line. </a:t>
            </a:r>
          </a:p>
          <a:p>
            <a:pPr lvl="1"/>
            <a:r>
              <a:rPr lang="en-US" dirty="0"/>
              <a:t>To complete the merge, edit the file(s) however appropriate, add to the commit, and then run the commit command</a:t>
            </a:r>
          </a:p>
          <a:p>
            <a:pPr lvl="1"/>
            <a:endParaRPr lang="en-US" dirty="0"/>
          </a:p>
          <a:p>
            <a:r>
              <a:rPr lang="en-US" dirty="0"/>
              <a:t>“git log --</a:t>
            </a:r>
            <a:r>
              <a:rPr lang="en-US" dirty="0" err="1"/>
              <a:t>oneline</a:t>
            </a:r>
            <a:r>
              <a:rPr lang="en-US" dirty="0"/>
              <a:t> --graph” can be used to see the  relationship between the new commit and its parent commits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usual, the branch that is checked out will refer to the new commit.</a:t>
            </a:r>
          </a:p>
          <a:p>
            <a:pPr lvl="1"/>
            <a:r>
              <a:rPr lang="en-US" dirty="0"/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/>
              <a:t>To delete: git branch –d </a:t>
            </a:r>
            <a:r>
              <a:rPr lang="en-US" dirty="0" err="1"/>
              <a:t>branchB</a:t>
            </a:r>
            <a:endParaRPr lang="en-US" dirty="0"/>
          </a:p>
          <a:p>
            <a:pPr lvl="2"/>
            <a:r>
              <a:rPr lang="en-US" dirty="0"/>
              <a:t>To forward the reference to the new commit:</a:t>
            </a:r>
          </a:p>
          <a:p>
            <a:pPr lvl="3"/>
            <a:r>
              <a:rPr lang="en-US" dirty="0"/>
              <a:t>git checkout </a:t>
            </a:r>
            <a:r>
              <a:rPr lang="en-US" dirty="0" err="1"/>
              <a:t>branchB</a:t>
            </a:r>
            <a:endParaRPr lang="en-US" dirty="0"/>
          </a:p>
          <a:p>
            <a:pPr lvl="3"/>
            <a:r>
              <a:rPr lang="en-US" dirty="0"/>
              <a:t>git merge </a:t>
            </a:r>
            <a:r>
              <a:rPr lang="en-US" dirty="0" err="1"/>
              <a:t>branchA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merging, generally merge the older branch into the newer branch first.</a:t>
            </a:r>
          </a:p>
          <a:p>
            <a:pPr lvl="1"/>
            <a:r>
              <a:rPr lang="en-US" dirty="0"/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online git host which is useful for </a:t>
            </a:r>
            <a:r>
              <a:rPr lang="en-US" dirty="0" err="1"/>
              <a:t>collaborationand</a:t>
            </a:r>
            <a:r>
              <a:rPr lang="en-US" dirty="0"/>
              <a:t> backing up local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offers many tools for managing code among multiple users.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also has a UI for git functions such as creating a repository, branching, committing, and viewing commits.</a:t>
            </a:r>
          </a:p>
          <a:p>
            <a:pPr lvl="1"/>
            <a:endParaRPr lang="en-US" dirty="0"/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fork is a copy of another user’s repository to your own profile, similar to a git clone.</a:t>
            </a:r>
          </a:p>
          <a:p>
            <a:endParaRPr lang="en-US" dirty="0"/>
          </a:p>
          <a:p>
            <a:r>
              <a:rPr lang="en-US" dirty="0"/>
              <a:t>When visiting your fork, </a:t>
            </a:r>
            <a:r>
              <a:rPr lang="en-US" dirty="0" err="1"/>
              <a:t>Github</a:t>
            </a:r>
            <a:r>
              <a:rPr lang="en-US" dirty="0"/>
              <a:t> will tell you if it is ahead or behind the original code.</a:t>
            </a:r>
          </a:p>
          <a:p>
            <a:pPr lvl="1"/>
            <a:r>
              <a:rPr lang="en-US" dirty="0"/>
              <a:t>If the code is behind, you may want to update your repository.</a:t>
            </a:r>
          </a:p>
          <a:p>
            <a:pPr lvl="1"/>
            <a:r>
              <a:rPr lang="en-US" dirty="0"/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pull request is how merges are initiated on </a:t>
            </a:r>
            <a:r>
              <a:rPr lang="en-US" dirty="0" err="1"/>
              <a:t>Github</a:t>
            </a:r>
            <a:r>
              <a:rPr lang="en-US" dirty="0"/>
              <a:t>. Pull requests can be created from </a:t>
            </a:r>
            <a:r>
              <a:rPr lang="en-US" dirty="0" err="1"/>
              <a:t>Github</a:t>
            </a:r>
            <a:r>
              <a:rPr lang="en-US" dirty="0"/>
              <a:t> repository branch or a fork of the repository.</a:t>
            </a:r>
          </a:p>
          <a:p>
            <a:endParaRPr lang="en-US" dirty="0"/>
          </a:p>
          <a:p>
            <a:r>
              <a:rPr lang="en-US" dirty="0"/>
              <a:t>Pull requests open a discussion where the owner or others can give input on your contribution. </a:t>
            </a:r>
          </a:p>
          <a:p>
            <a:pPr lvl="1"/>
            <a:r>
              <a:rPr lang="en-US" dirty="0"/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r>
              <a:rPr lang="en-US" dirty="0"/>
              <a:t> from your local repository requires working with remote repositories.</a:t>
            </a:r>
          </a:p>
          <a:p>
            <a:pPr lvl="1"/>
            <a:r>
              <a:rPr lang="en-US" dirty="0"/>
              <a:t>When you clone from an external source such as </a:t>
            </a:r>
            <a:r>
              <a:rPr lang="en-US" dirty="0" err="1"/>
              <a:t>Github</a:t>
            </a:r>
            <a:r>
              <a:rPr lang="en-US" dirty="0"/>
              <a:t>, a remote repository is automatically created in your local repository called “origin”</a:t>
            </a:r>
          </a:p>
          <a:p>
            <a:pPr lvl="1"/>
            <a:endParaRPr lang="en-US" dirty="0"/>
          </a:p>
          <a:p>
            <a:r>
              <a:rPr lang="en-US" dirty="0"/>
              <a:t>Git remote repositories can also be manually added</a:t>
            </a:r>
          </a:p>
          <a:p>
            <a:pPr lvl="1"/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commits to the remote repository requires the push command.</a:t>
            </a:r>
          </a:p>
          <a:p>
            <a:pPr lvl="1"/>
            <a:r>
              <a:rPr lang="en-US" dirty="0"/>
              <a:t>git push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&gt;:&lt;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branch names are the same, :&lt;</a:t>
            </a:r>
            <a:r>
              <a:rPr lang="en-US" dirty="0" err="1"/>
              <a:t>remote_branch</a:t>
            </a:r>
            <a:r>
              <a:rPr lang="en-US" dirty="0"/>
              <a:t>&gt; is not needed</a:t>
            </a:r>
          </a:p>
          <a:p>
            <a:pPr lvl="1"/>
            <a:endParaRPr lang="en-US" dirty="0"/>
          </a:p>
          <a:p>
            <a:r>
              <a:rPr lang="en-US" dirty="0"/>
              <a:t>Pushing to a remote branch is only allowed when your branch is ahead of the remote branch.</a:t>
            </a:r>
          </a:p>
          <a:p>
            <a:pPr lvl="1"/>
            <a:r>
              <a:rPr lang="en-US" dirty="0"/>
              <a:t>If remote branch is ahead, add remote branches commits to local branch first.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update your remote branches with the most recent commits from their repository, the fetch command is used.</a:t>
            </a:r>
          </a:p>
          <a:p>
            <a:pPr lvl="1"/>
            <a:r>
              <a:rPr lang="en-US" dirty="0"/>
              <a:t>git fetch &lt;</a:t>
            </a:r>
            <a:r>
              <a:rPr lang="en-US" i="1" dirty="0" err="1"/>
              <a:t>remote_name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Fetching creates remote branches in your local repository for all branches in the remote repository.</a:t>
            </a:r>
          </a:p>
          <a:p>
            <a:pPr lvl="1"/>
            <a:r>
              <a:rPr lang="en-US" dirty="0"/>
              <a:t>To fetch immediately after adding remote repository: </a:t>
            </a:r>
          </a:p>
          <a:p>
            <a:pPr lvl="2"/>
            <a:r>
              <a:rPr lang="en-US" dirty="0"/>
              <a:t>git remote add –f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Set name and email for commits</a:t>
            </a:r>
          </a:p>
          <a:p>
            <a:pPr lvl="1"/>
            <a:r>
              <a:rPr lang="en-US" dirty="0"/>
              <a:t>To set for entire system, use --global option</a:t>
            </a:r>
          </a:p>
          <a:p>
            <a:pPr lvl="1"/>
            <a:r>
              <a:rPr lang="en-US" dirty="0"/>
              <a:t>git config --global user.name "John Doe“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johndoe@example.com</a:t>
            </a:r>
            <a:endParaRPr lang="en-US" dirty="0"/>
          </a:p>
          <a:p>
            <a:r>
              <a:rPr lang="en-US" dirty="0"/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commits on remote branches need to be moved to local branches before you can work with them easily on git.</a:t>
            </a:r>
          </a:p>
          <a:p>
            <a:pPr lvl="1"/>
            <a:r>
              <a:rPr lang="en-US" dirty="0"/>
              <a:t>Create a local branch with the same commit history as the remote branch</a:t>
            </a:r>
          </a:p>
          <a:p>
            <a:pPr lvl="2"/>
            <a:r>
              <a:rPr lang="en-US" dirty="0"/>
              <a:t>git checkout –b &lt;</a:t>
            </a:r>
            <a:r>
              <a:rPr lang="en-US" dirty="0" err="1"/>
              <a:t>local_branch</a:t>
            </a:r>
            <a:r>
              <a:rPr lang="en-US" dirty="0"/>
              <a:t>&gt;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there is already a local branch with common history, you can just merge the branches.</a:t>
            </a:r>
          </a:p>
          <a:p>
            <a:pPr lvl="2"/>
            <a:r>
              <a:rPr lang="en-US" dirty="0"/>
              <a:t>git checkout &lt;</a:t>
            </a:r>
            <a:r>
              <a:rPr lang="en-US" dirty="0" err="1"/>
              <a:t>local_branch</a:t>
            </a:r>
            <a:r>
              <a:rPr lang="en-US" dirty="0"/>
              <a:t>&gt;; git merge &lt;remote&gt;/&lt;</a:t>
            </a:r>
            <a:r>
              <a:rPr lang="en-US" dirty="0" err="1"/>
              <a:t>remote_branch</a:t>
            </a:r>
            <a:r>
              <a:rPr lang="en-US" dirty="0"/>
              <a:t>&gt;;</a:t>
            </a:r>
          </a:p>
          <a:p>
            <a:pPr lvl="2"/>
            <a:endParaRPr lang="en-US" dirty="0"/>
          </a:p>
          <a:p>
            <a:r>
              <a:rPr lang="en-US" dirty="0"/>
              <a:t>Creating a branch in the first method makes that branch a tracking branch.</a:t>
            </a:r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tracking branch is connected to a remote branch. When using a tracking branch, the remote branch does not need to be specified for remote commands.</a:t>
            </a:r>
          </a:p>
          <a:p>
            <a:endParaRPr lang="en-US" dirty="0"/>
          </a:p>
          <a:p>
            <a:r>
              <a:rPr lang="en-US" dirty="0"/>
              <a:t>If a branch is not created as a tracking branch, you can use an option when pushing to make it a tracking branch.</a:t>
            </a:r>
          </a:p>
          <a:p>
            <a:pPr lvl="1"/>
            <a:r>
              <a:rPr lang="en-US" dirty="0"/>
              <a:t>git push --set-upstream &lt;remote&gt; 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A35C-B626-4F9C-AFC3-BEB32E82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4F2F-2497-42E7-85E0-C6E95734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dirty="0"/>
              <a:t>git pull &lt;remote&gt; 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If the current branch is tracking the remote branch, the command is simply “</a:t>
            </a:r>
            <a:r>
              <a:rPr lang="en-US"/>
              <a:t>git pull”.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3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.git folder to any directory to beginning managing with git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/>
          </a:p>
          <a:p>
            <a:r>
              <a:rPr lang="en-US" dirty="0"/>
              <a:t>Clone creates a local copy of an existing git project, including the entire git history of the project</a:t>
            </a:r>
          </a:p>
          <a:p>
            <a:pPr lvl="1"/>
            <a:r>
              <a:rPr lang="en-US" dirty="0"/>
              <a:t>git clone &lt;</a:t>
            </a:r>
            <a:r>
              <a:rPr lang="en-US" i="1" dirty="0"/>
              <a:t>path</a:t>
            </a:r>
            <a:r>
              <a:rPr lang="en-US" sz="2800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uses commits to save changed files to the repository.</a:t>
            </a:r>
          </a:p>
          <a:p>
            <a:pPr lvl="1"/>
            <a:r>
              <a:rPr lang="en-US" dirty="0"/>
              <a:t>Changes include new files, deleted files, and edited files.</a:t>
            </a:r>
          </a:p>
          <a:p>
            <a:pPr lvl="1"/>
            <a:endParaRPr lang="en-US" dirty="0"/>
          </a:p>
          <a:p>
            <a:r>
              <a:rPr lang="en-US" dirty="0"/>
              <a:t>Git detects file changes in the directory automatically, but you must tell it which ones you want to save.</a:t>
            </a:r>
          </a:p>
          <a:p>
            <a:pPr lvl="1"/>
            <a:r>
              <a:rPr lang="en-US" dirty="0"/>
              <a:t>git add &lt;</a:t>
            </a:r>
            <a:r>
              <a:rPr lang="en-US" i="1" dirty="0"/>
              <a:t>filename&gt;</a:t>
            </a:r>
          </a:p>
          <a:p>
            <a:pPr lvl="1"/>
            <a:r>
              <a:rPr lang="en-US" dirty="0"/>
              <a:t>Commits save a snapshot of all committed files.</a:t>
            </a:r>
          </a:p>
          <a:p>
            <a:pPr lvl="1"/>
            <a:r>
              <a:rPr lang="en-US" dirty="0"/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The status command lists three types of changed files:</a:t>
            </a:r>
          </a:p>
          <a:p>
            <a:pPr lvl="1"/>
            <a:r>
              <a:rPr lang="en-US" dirty="0"/>
              <a:t>Staged – file changes ready to be committed</a:t>
            </a:r>
          </a:p>
          <a:p>
            <a:pPr lvl="1"/>
            <a:r>
              <a:rPr lang="en-US" dirty="0"/>
              <a:t>Modified – files that are changed but not added to the commit</a:t>
            </a:r>
          </a:p>
          <a:p>
            <a:pPr lvl="1"/>
            <a:r>
              <a:rPr lang="en-US" dirty="0"/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or untracked files can be added using the git add command, and then the commit can be finalized.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r>
              <a:rPr lang="en-US" dirty="0"/>
              <a:t>When committing, the assigned git text editor will open to assign a commit message.</a:t>
            </a:r>
          </a:p>
          <a:p>
            <a:pPr lvl="1"/>
            <a:r>
              <a:rPr lang="en-US" dirty="0"/>
              <a:t>The message is required, and a blank message will cancel the commit</a:t>
            </a:r>
          </a:p>
          <a:p>
            <a:pPr lvl="1"/>
            <a:r>
              <a:rPr lang="en-US" dirty="0"/>
              <a:t>A message can also be entered in the commit command</a:t>
            </a:r>
          </a:p>
          <a:p>
            <a:pPr lvl="1"/>
            <a:r>
              <a:rPr lang="en-US" dirty="0"/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lists details of all commits in the repository history.</a:t>
            </a:r>
          </a:p>
          <a:p>
            <a:pPr lvl="1"/>
            <a:r>
              <a:rPr lang="en-US" dirty="0"/>
              <a:t>Add --</a:t>
            </a:r>
            <a:r>
              <a:rPr lang="en-US" dirty="0" err="1"/>
              <a:t>oneline</a:t>
            </a:r>
            <a:r>
              <a:rPr lang="en-US" dirty="0"/>
              <a:t> option to view history less information per commit</a:t>
            </a:r>
          </a:p>
          <a:p>
            <a:pPr lvl="1"/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stores commits with a 40 character SHA-1 hash as its key</a:t>
            </a:r>
          </a:p>
          <a:p>
            <a:pPr lvl="1"/>
            <a:r>
              <a:rPr lang="en-US" dirty="0"/>
              <a:t>Only a unique portion of the key is needed to reference the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saved commit may be loaded into your directory using the checkout command</a:t>
            </a:r>
          </a:p>
          <a:p>
            <a:pPr lvl="1"/>
            <a:r>
              <a:rPr lang="en-US" dirty="0"/>
              <a:t>git checkout </a:t>
            </a:r>
            <a:r>
              <a:rPr lang="en-US" i="1" dirty="0"/>
              <a:t>&lt;commit&gt;</a:t>
            </a:r>
          </a:p>
          <a:p>
            <a:pPr lvl="1"/>
            <a:endParaRPr lang="en-US" i="1" dirty="0"/>
          </a:p>
          <a:p>
            <a:r>
              <a:rPr lang="en-US" dirty="0"/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/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branches are named references to a commit</a:t>
            </a:r>
          </a:p>
          <a:p>
            <a:pPr lvl="1"/>
            <a:r>
              <a:rPr lang="en-US" dirty="0"/>
              <a:t>git branch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Branches must be checked out to use them, and only one branch can be checked out at a time.</a:t>
            </a:r>
          </a:p>
          <a:p>
            <a:pPr lvl="1"/>
            <a:r>
              <a:rPr lang="en-US" dirty="0"/>
              <a:t>git checkout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Branches can be created and checked out in one command</a:t>
            </a:r>
          </a:p>
          <a:p>
            <a:pPr lvl="1"/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1496</Words>
  <Application>Microsoft Office PowerPoint</Application>
  <PresentationFormat>Widescreen</PresentationFormat>
  <Paragraphs>150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Git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Pushing Branches</vt:lpstr>
      <vt:lpstr>Fetching Remote Repositories</vt:lpstr>
      <vt:lpstr>Merging Remote Branches</vt:lpstr>
      <vt:lpstr>Local Tracking Branch</vt:lpstr>
      <vt:lpstr>Git 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69</cp:revision>
  <dcterms:created xsi:type="dcterms:W3CDTF">2019-01-20T02:23:24Z</dcterms:created>
  <dcterms:modified xsi:type="dcterms:W3CDTF">2019-01-21T21:33:58Z</dcterms:modified>
</cp:coreProperties>
</file>