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7" r:id="rId21"/>
    <p:sldId id="273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The A Team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4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branches are named references to a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&lt;</a:t>
            </a:r>
            <a:r>
              <a:rPr lang="en-US" i="1" dirty="0" err="1">
                <a:solidFill>
                  <a:srgbClr val="FFFFFF"/>
                </a:solidFill>
              </a:rPr>
              <a:t>branchname</a:t>
            </a:r>
            <a:r>
              <a:rPr lang="en-US" i="1" dirty="0">
                <a:solidFill>
                  <a:srgbClr val="FFFFFF"/>
                </a:solidFill>
              </a:rPr>
              <a:t>&gt;</a:t>
            </a: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must be checked out to use them, and only one branch can be checked out at a time.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&lt;</a:t>
            </a:r>
            <a:r>
              <a:rPr lang="en-US" i="1" dirty="0" err="1">
                <a:solidFill>
                  <a:srgbClr val="FFFFFF"/>
                </a:solidFill>
              </a:rPr>
              <a:t>branchname</a:t>
            </a:r>
            <a:r>
              <a:rPr lang="en-US" i="1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Branches can be created and checked out in one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–b &lt;</a:t>
            </a:r>
            <a:r>
              <a:rPr lang="en-US" dirty="0" err="1">
                <a:solidFill>
                  <a:srgbClr val="FFFFFF"/>
                </a:solidFill>
              </a:rPr>
              <a:t>branchname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Many users can work on many unrelated issues for a repository without issues.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</a:t>
            </a:r>
            <a:r>
              <a:rPr lang="en-US" dirty="0" err="1">
                <a:solidFill>
                  <a:srgbClr val="FFFFFF"/>
                </a:solidFill>
              </a:rPr>
              <a:t>branchA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git merge </a:t>
            </a:r>
            <a:r>
              <a:rPr lang="en-US" dirty="0" err="1">
                <a:solidFill>
                  <a:srgbClr val="FFFFFF"/>
                </a:solidFill>
              </a:rPr>
              <a:t>branchB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Merging creates a new commit which includes all work from both parent commits.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Merging two branches with work on the same lines results in an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“git status” reveals the details of the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writes the conflicting contents of both branches to the source file(s) separated by a line.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To complete the merge, edit the file(s) however appropriate, add to the commit, and then run the commit command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“git log --</a:t>
            </a:r>
            <a:r>
              <a:rPr lang="en-US" sz="2000" dirty="0" err="1">
                <a:solidFill>
                  <a:srgbClr val="FFFFFF"/>
                </a:solidFill>
              </a:rPr>
              <a:t>oneline</a:t>
            </a:r>
            <a:r>
              <a:rPr lang="en-US" sz="2000" dirty="0">
                <a:solidFill>
                  <a:srgbClr val="FFFFFF"/>
                </a:solidFill>
              </a:rPr>
              <a:t> --graph” can be used to see the  relationship between the new commit and its parent commits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usual, the branch that is checked out will refer to the new commit.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delete: git branch –d </a:t>
            </a:r>
            <a:r>
              <a:rPr lang="en-US" dirty="0" err="1">
                <a:solidFill>
                  <a:srgbClr val="FFFFFF"/>
                </a:solidFill>
              </a:rPr>
              <a:t>branchB</a:t>
            </a:r>
            <a:endParaRPr lang="en-US" dirty="0">
              <a:solidFill>
                <a:srgbClr val="FFFFFF"/>
              </a:solidFill>
            </a:endParaRPr>
          </a:p>
          <a:p>
            <a:pPr lvl="2"/>
            <a:r>
              <a:rPr lang="en-US" dirty="0">
                <a:solidFill>
                  <a:srgbClr val="FFFFFF"/>
                </a:solidFill>
              </a:rPr>
              <a:t>To forward the reference to the new commit: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</a:rPr>
              <a:t>git checkout </a:t>
            </a:r>
            <a:r>
              <a:rPr lang="en-US" sz="2000" dirty="0" err="1">
                <a:solidFill>
                  <a:srgbClr val="FFFFFF"/>
                </a:solidFill>
              </a:rPr>
              <a:t>branchB</a:t>
            </a:r>
            <a:endParaRPr lang="en-US" sz="2000" dirty="0">
              <a:solidFill>
                <a:srgbClr val="FFFFFF"/>
              </a:solidFill>
            </a:endParaRPr>
          </a:p>
          <a:p>
            <a:pPr lvl="3"/>
            <a:r>
              <a:rPr lang="en-US" sz="2000" dirty="0">
                <a:solidFill>
                  <a:srgbClr val="FFFFFF"/>
                </a:solidFill>
              </a:rPr>
              <a:t>git merge </a:t>
            </a:r>
            <a:r>
              <a:rPr lang="en-US" sz="2000" dirty="0" err="1">
                <a:solidFill>
                  <a:srgbClr val="FFFFFF"/>
                </a:solidFill>
              </a:rPr>
              <a:t>branchA</a:t>
            </a:r>
            <a:endParaRPr lang="en-US" sz="2000" dirty="0">
              <a:solidFill>
                <a:srgbClr val="FFFFFF"/>
              </a:solidFill>
            </a:endParaRPr>
          </a:p>
          <a:p>
            <a:pPr lvl="3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When merging, generally merge the older branch into the newer branch first.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is a free online git host which is useful for </a:t>
            </a:r>
            <a:r>
              <a:rPr lang="en-US" sz="2400" dirty="0" err="1">
                <a:solidFill>
                  <a:srgbClr val="FFFFFF"/>
                </a:solidFill>
              </a:rPr>
              <a:t>collaborationand</a:t>
            </a:r>
            <a:r>
              <a:rPr lang="en-US" sz="2400" dirty="0">
                <a:solidFill>
                  <a:srgbClr val="FFFFFF"/>
                </a:solidFill>
              </a:rPr>
              <a:t> backing up local repositories.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 offers many tools for managing code among multiple users.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 also has a UI for git functions such as creating a repository, branching, committing, and viewing commits.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Sign up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https://github.com/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fork is a copy of another user’s repository to your own profile, similar to a git clone.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visiting your fork,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will tell you if it is ahead or behind the original code.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behind, you may want to update your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Creating a pull request is how merges are initiated on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. Pull requests can be created from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repository branch or a fork of the repository.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Pull requests open a discussion where the owner or others can give input on your contribution.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Working with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 from your local repository requires working with remote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When you clone from an external source such as </a:t>
            </a:r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, a remote repository is automatically created in your local repository called “origin”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remote repositories can also be manually added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remote add &lt;name&gt; &lt;</a:t>
            </a:r>
            <a:r>
              <a:rPr lang="en-US" dirty="0" err="1">
                <a:solidFill>
                  <a:srgbClr val="FFFFFF"/>
                </a:solidFill>
              </a:rPr>
              <a:t>url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 creates or updates all remote branches of the local repository with the content from the remote repository.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fetch &lt;</a:t>
            </a:r>
            <a:r>
              <a:rPr lang="en-US" sz="2800" i="1" dirty="0" err="1">
                <a:solidFill>
                  <a:srgbClr val="FFFFFF"/>
                </a:solidFill>
              </a:rPr>
              <a:t>remote_name</a:t>
            </a:r>
            <a:r>
              <a:rPr lang="en-US" sz="2800" i="1" dirty="0">
                <a:solidFill>
                  <a:srgbClr val="FFFFFF"/>
                </a:solidFill>
              </a:rPr>
              <a:t>&gt;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To fetch immediately after adding remote repository: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remote add –f &lt;</a:t>
            </a:r>
            <a:r>
              <a:rPr lang="en-US" sz="2800" dirty="0" err="1">
                <a:solidFill>
                  <a:srgbClr val="FFFFFF"/>
                </a:solidFill>
              </a:rPr>
              <a:t>remote_name</a:t>
            </a:r>
            <a:r>
              <a:rPr lang="en-US" sz="2800" dirty="0">
                <a:solidFill>
                  <a:srgbClr val="FFFFFF"/>
                </a:solidFill>
              </a:rPr>
              <a:t>&gt; &lt;</a:t>
            </a:r>
            <a:r>
              <a:rPr lang="en-US" sz="2800" dirty="0" err="1">
                <a:solidFill>
                  <a:srgbClr val="FFFFFF"/>
                </a:solidFill>
              </a:rPr>
              <a:t>url</a:t>
            </a:r>
            <a:r>
              <a:rPr lang="en-US" sz="2800" dirty="0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Git</a:t>
            </a:r>
            <a:r>
              <a:rPr lang="en-US" sz="2000" dirty="0"/>
              <a:t> is a version control system(VCS), a tool to manage your source code history.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GitHub</a:t>
            </a:r>
            <a:r>
              <a:rPr lang="en-US" sz="2000" dirty="0"/>
              <a:t> is a hosting service for Git repositories.</a:t>
            </a:r>
          </a:p>
          <a:p>
            <a:pPr fontAlgn="base"/>
            <a:endParaRPr lang="en-US" sz="2000" dirty="0"/>
          </a:p>
          <a:p>
            <a:pPr lvl="0"/>
            <a:r>
              <a:rPr lang="en-US" sz="1800" dirty="0"/>
              <a:t>Download at </a:t>
            </a:r>
            <a:r>
              <a:rPr lang="en-US" sz="1800" u="sng" dirty="0">
                <a:hlinkClick r:id="rId2"/>
              </a:rPr>
              <a:t>https://git-scm.com/downloads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4" y="2950392"/>
            <a:ext cx="4935970" cy="24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Differences in commit history are also shown in git status and when the branch is checked out.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set the current branch to track a remote branch, use the branch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–u &lt;remote&gt;/&lt;</a:t>
            </a:r>
            <a:r>
              <a:rPr lang="en-US" dirty="0" err="1">
                <a:solidFill>
                  <a:srgbClr val="FFFFFF"/>
                </a:solidFill>
              </a:rPr>
              <a:t>remote_branch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Adding new commits to the remote repository requires the push command.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&lt;</a:t>
            </a:r>
            <a:r>
              <a:rPr lang="en-US" dirty="0" err="1">
                <a:solidFill>
                  <a:srgbClr val="FFFFFF"/>
                </a:solidFill>
              </a:rPr>
              <a:t>remote_name</a:t>
            </a:r>
            <a:r>
              <a:rPr lang="en-US" dirty="0">
                <a:solidFill>
                  <a:srgbClr val="FFFFFF"/>
                </a:solidFill>
              </a:rPr>
              <a:t>&gt; &lt;</a:t>
            </a:r>
            <a:r>
              <a:rPr lang="en-US" dirty="0" err="1">
                <a:solidFill>
                  <a:srgbClr val="FFFFFF"/>
                </a:solidFill>
              </a:rPr>
              <a:t>local_branch</a:t>
            </a:r>
            <a:r>
              <a:rPr lang="en-US" dirty="0">
                <a:solidFill>
                  <a:srgbClr val="FFFFFF"/>
                </a:solidFill>
              </a:rPr>
              <a:t>&gt;:&lt;</a:t>
            </a:r>
            <a:r>
              <a:rPr lang="en-US" dirty="0" err="1">
                <a:solidFill>
                  <a:srgbClr val="FFFFFF"/>
                </a:solidFill>
              </a:rPr>
              <a:t>remote_branch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branch names are the same, :&lt;</a:t>
            </a:r>
            <a:r>
              <a:rPr lang="en-US" dirty="0" err="1">
                <a:solidFill>
                  <a:srgbClr val="FFFFFF"/>
                </a:solidFill>
              </a:rPr>
              <a:t>remote_branch</a:t>
            </a:r>
            <a:r>
              <a:rPr lang="en-US" dirty="0">
                <a:solidFill>
                  <a:srgbClr val="FFFFFF"/>
                </a:solidFill>
              </a:rPr>
              <a:t>&gt; is not needed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create a new branch on the remote repository, push with the local branch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-u &lt;</a:t>
            </a:r>
            <a:r>
              <a:rPr lang="en-US" dirty="0" err="1">
                <a:solidFill>
                  <a:srgbClr val="FFFFFF"/>
                </a:solidFill>
              </a:rPr>
              <a:t>remote_name</a:t>
            </a:r>
            <a:r>
              <a:rPr lang="en-US" dirty="0">
                <a:solidFill>
                  <a:srgbClr val="FFFFFF"/>
                </a:solidFill>
              </a:rPr>
              <a:t>&gt; &lt;</a:t>
            </a:r>
            <a:r>
              <a:rPr lang="en-US" dirty="0" err="1">
                <a:solidFill>
                  <a:srgbClr val="FFFFFF"/>
                </a:solidFill>
              </a:rPr>
              <a:t>local_branch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-u sets the local branch as a tracking branch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Push all local branches to a remote branch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git push -u &lt;remote_name&gt; --all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Pushing to a remote branch is only allowed when your branch is ahead of the remote branch.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If remote branch is ahead, merge remote branches commits to local branch first.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commits on remote branches need to be moved to local branches before you can work with them easily on git.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If there is already a local branch with common history, you can just merge the branches.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Compare differences with git diff &lt;local branch&gt; &lt;remote&gt;/&lt;remote_branch&gt;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git checkout &lt;local_branch&gt;; git merge &lt;remote&gt;/&lt;remote_branch&gt;;</a:t>
            </a:r>
          </a:p>
          <a:p>
            <a:pPr marL="914400" lvl="2" indent="0">
              <a:buNone/>
            </a:pPr>
            <a:endParaRPr lang="en-US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git pull &lt;remote&gt; &lt;remote_branch&gt;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Download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https://git-scm.com/downloads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Set name and email for commits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set for entire system, use --global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user.name "John Doe“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</a:t>
            </a:r>
            <a:r>
              <a:rPr lang="en-US" dirty="0" err="1">
                <a:solidFill>
                  <a:srgbClr val="FFFFFF"/>
                </a:solidFill>
              </a:rPr>
              <a:t>user.email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johndoe@example.com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.git folder to any directory to beginning managing with git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</a:t>
            </a:r>
            <a:r>
              <a:rPr lang="en-US" dirty="0" err="1">
                <a:solidFill>
                  <a:srgbClr val="FFFFFF"/>
                </a:solidFill>
              </a:rPr>
              <a:t>init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Clone creates a local copy of an existing git project, including the entire git history of the project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clone &lt;</a:t>
            </a:r>
            <a:r>
              <a:rPr lang="en-US" i="1" dirty="0">
                <a:solidFill>
                  <a:srgbClr val="FFFFFF"/>
                </a:solidFill>
              </a:rPr>
              <a:t>path&gt;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uses commits to save changed files to the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include new files, deleted files, and edited files.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detects file changes in the directory automatically, but you must tell it which ones you want to save.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add &lt;</a:t>
            </a:r>
            <a:r>
              <a:rPr lang="en-US" i="1" dirty="0">
                <a:solidFill>
                  <a:srgbClr val="FFFFFF"/>
                </a:solidFill>
              </a:rPr>
              <a:t>filename&gt;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Commits save a snapshot of all committed files.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status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status command lists three types of changed files: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Staged – file changes ready to be committed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Modified – files that are changed but not added to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Modified or untracked files can be added using the git add command, and then the commit can be finalized.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committing, the assigned git text editor will open to assign a commit message.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message is required, and a blank message will cancel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message can also be entered in the commit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log lists details of all commits in the repository history.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 --</a:t>
            </a:r>
            <a:r>
              <a:rPr lang="en-US" dirty="0" err="1">
                <a:solidFill>
                  <a:srgbClr val="FFFFFF"/>
                </a:solidFill>
              </a:rPr>
              <a:t>oneline</a:t>
            </a:r>
            <a:r>
              <a:rPr lang="en-US" dirty="0">
                <a:solidFill>
                  <a:srgbClr val="FFFFFF"/>
                </a:solidFill>
              </a:rPr>
              <a:t> option to view history less information per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log --</a:t>
            </a:r>
            <a:r>
              <a:rPr lang="en-US" dirty="0" err="1">
                <a:solidFill>
                  <a:srgbClr val="FFFFFF"/>
                </a:solidFill>
              </a:rPr>
              <a:t>oneline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stores commits with a 40 character SHA-1 hash as its key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Only a unique portion of the key is needed to reference the commit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Any saved commit may be loaded into your directory using the checkout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</a:t>
            </a:r>
            <a:r>
              <a:rPr lang="en-US" i="1" dirty="0">
                <a:solidFill>
                  <a:srgbClr val="FFFFFF"/>
                </a:solidFill>
              </a:rPr>
              <a:t>&lt;commit&gt;</a:t>
            </a:r>
          </a:p>
          <a:p>
            <a:pPr lvl="1"/>
            <a:endParaRPr lang="en-US" i="1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1506</Words>
  <Application>Microsoft Office PowerPoint</Application>
  <PresentationFormat>Widescreen</PresentationFormat>
  <Paragraphs>159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Local Tracking Branch</vt:lpstr>
      <vt:lpstr>Pushing Branches</vt:lpstr>
      <vt:lpstr>Pushing Branches</vt:lpstr>
      <vt:lpstr>Merging Remote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1</cp:revision>
  <dcterms:created xsi:type="dcterms:W3CDTF">2019-01-25T16:14:43Z</dcterms:created>
  <dcterms:modified xsi:type="dcterms:W3CDTF">2019-01-25T16:19:00Z</dcterms:modified>
</cp:coreProperties>
</file>