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6" r:id="rId21"/>
    <p:sldId id="277" r:id="rId22"/>
    <p:sldId id="273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70" d="100"/>
          <a:sy n="70" d="100"/>
        </p:scale>
        <p:origin x="396" y="44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commit history for a remote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Git</a:t>
            </a:r>
            <a:r>
              <a:rPr lang="en-US" dirty="0"/>
              <a:t> is a version control system(VCS), a tool to manage your source code history.</a:t>
            </a:r>
          </a:p>
          <a:p>
            <a:pPr fontAlgn="base"/>
            <a:r>
              <a:rPr lang="en-US" b="1" dirty="0" err="1"/>
              <a:t>GitHub</a:t>
            </a:r>
            <a:r>
              <a:rPr lang="en-US" dirty="0"/>
              <a:t> is a hosting service for </a:t>
            </a:r>
            <a:r>
              <a:rPr lang="en-US" dirty="0" err="1"/>
              <a:t>Git</a:t>
            </a:r>
            <a:r>
              <a:rPr lang="en-US" dirty="0"/>
              <a:t> repositories.</a:t>
            </a:r>
          </a:p>
          <a:p>
            <a:pPr lvl="0"/>
            <a:r>
              <a:rPr lang="en-US" dirty="0"/>
              <a:t>Download at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4" y="3853415"/>
            <a:ext cx="4801920" cy="21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Checkout the remote branch as a local branch with the same name</a:t>
            </a:r>
          </a:p>
          <a:p>
            <a:pPr lvl="2"/>
            <a:r>
              <a:rPr lang="en-US" dirty="0"/>
              <a:t>git checkout --track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/>
              <a:t>Differences in commit history are also shown in git status and when the branch is checked out.</a:t>
            </a:r>
          </a:p>
          <a:p>
            <a:endParaRPr lang="en-US" dirty="0"/>
          </a:p>
          <a:p>
            <a:r>
              <a:rPr lang="en-US" dirty="0"/>
              <a:t>To set the current branch to track a remote branch, use the branch option</a:t>
            </a:r>
          </a:p>
          <a:p>
            <a:pPr lvl="1"/>
            <a:r>
              <a:rPr lang="en-US" dirty="0"/>
              <a:t>git branch –u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To create a new branch on the remote repository, push with no branch name.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-u sets the local branch as a tracking branch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all local branches to a remote branch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 --all</a:t>
            </a:r>
          </a:p>
          <a:p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merge remote branches commits to local branch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EA35C-B626-4F9C-AFC3-BEB32E82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0C4F2F-2497-42E7-85E0-C6E95734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If the current branch is tracking the remote branch, the command is simply “</a:t>
            </a:r>
            <a:r>
              <a:rPr lang="en-US"/>
              <a:t>git pull”.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1512</Words>
  <Application>Microsoft Office PowerPoint</Application>
  <PresentationFormat>Widescreen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Merging Remote Branches</vt:lpstr>
      <vt:lpstr>Local Tracking Branch</vt:lpstr>
      <vt:lpstr>Pushing Branches</vt:lpstr>
      <vt:lpstr>Pushing Branches</vt:lpstr>
      <vt:lpstr>Git Pull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Kei Ng</cp:lastModifiedBy>
  <cp:revision>81</cp:revision>
  <dcterms:created xsi:type="dcterms:W3CDTF">2019-01-20T02:23:24Z</dcterms:created>
  <dcterms:modified xsi:type="dcterms:W3CDTF">2019-01-24T21:40:52Z</dcterms:modified>
</cp:coreProperties>
</file>