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68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8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08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95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18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7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9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1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64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55900" y="16256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Certains contributeurs copient collent des dizaines voire des centaines de fois leur texte. On compte ainsi </a:t>
            </a:r>
            <a:r>
              <a:rPr lang="fr-FR" b="1" dirty="0" smtClean="0">
                <a:solidFill>
                  <a:schemeClr val="accent1"/>
                </a:solidFill>
              </a:rPr>
              <a:t>2,6 millions </a:t>
            </a:r>
            <a:r>
              <a:rPr lang="fr-FR" dirty="0" smtClean="0"/>
              <a:t>de doublons !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 Plus de la moitié des réponses comportent moins de </a:t>
            </a:r>
            <a:r>
              <a:rPr lang="fr-FR" b="1" dirty="0">
                <a:solidFill>
                  <a:schemeClr val="accent1"/>
                </a:solidFill>
              </a:rPr>
              <a:t>10 mots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 La plupart des contributions concernent des questions fermées : </a:t>
            </a:r>
            <a:r>
              <a:rPr lang="fr-FR" b="1" dirty="0">
                <a:solidFill>
                  <a:schemeClr val="accent1"/>
                </a:solidFill>
              </a:rPr>
              <a:t>506 000 </a:t>
            </a:r>
            <a:r>
              <a:rPr lang="fr-FR" dirty="0" smtClean="0"/>
              <a:t>contributeurs sur la plateforme en ligne mais seules </a:t>
            </a:r>
            <a:r>
              <a:rPr lang="fr-FR" b="1" dirty="0">
                <a:solidFill>
                  <a:schemeClr val="accent1"/>
                </a:solidFill>
              </a:rPr>
              <a:t>255 003 </a:t>
            </a:r>
            <a:r>
              <a:rPr lang="fr-FR" dirty="0" smtClean="0"/>
              <a:t>personnes ont répondu à au moins l’une des questions ouvertes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 </a:t>
            </a:r>
            <a:r>
              <a:rPr lang="fr-FR" b="1" dirty="0">
                <a:solidFill>
                  <a:schemeClr val="accent1"/>
                </a:solidFill>
              </a:rPr>
              <a:t>53% </a:t>
            </a:r>
            <a:r>
              <a:rPr lang="fr-FR" dirty="0" smtClean="0"/>
              <a:t>des contributeurs n’ont contribué qu’à l’un des quatre thèmes. Seuls </a:t>
            </a:r>
            <a:r>
              <a:rPr lang="fr-FR" b="1" dirty="0">
                <a:solidFill>
                  <a:schemeClr val="accent1"/>
                </a:solidFill>
              </a:rPr>
              <a:t>15%</a:t>
            </a:r>
            <a:r>
              <a:rPr lang="fr-FR" dirty="0" smtClean="0"/>
              <a:t> des contributeurs ont contribué aux 4 thèmes.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1"/>
                </a:solidFill>
              </a:rPr>
              <a:t>9,8 </a:t>
            </a:r>
            <a:r>
              <a:rPr lang="fr-FR" b="1" dirty="0">
                <a:solidFill>
                  <a:schemeClr val="accent1"/>
                </a:solidFill>
              </a:rPr>
              <a:t>millions </a:t>
            </a:r>
            <a:r>
              <a:rPr lang="fr-FR" dirty="0" smtClean="0"/>
              <a:t>de textes récoltés au total, mais parmi eux </a:t>
            </a:r>
            <a:r>
              <a:rPr lang="fr-FR" b="1" dirty="0">
                <a:solidFill>
                  <a:schemeClr val="accent1"/>
                </a:solidFill>
              </a:rPr>
              <a:t>2,6 millions de champs vides</a:t>
            </a:r>
            <a:r>
              <a:rPr lang="fr-FR" dirty="0" smtClean="0"/>
              <a:t> et </a:t>
            </a:r>
            <a:r>
              <a:rPr lang="fr-FR" b="1" dirty="0">
                <a:solidFill>
                  <a:schemeClr val="accent1"/>
                </a:solidFill>
              </a:rPr>
              <a:t>2,6 millions de doublons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92427" y="1078208"/>
            <a:ext cx="650874" cy="65087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11587" y="1063919"/>
            <a:ext cx="677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gouvernement clame </a:t>
            </a:r>
            <a:r>
              <a:rPr lang="fr-FR" b="1" dirty="0" smtClean="0">
                <a:solidFill>
                  <a:schemeClr val="accent1"/>
                </a:solidFill>
              </a:rPr>
              <a:t>1,5 million </a:t>
            </a:r>
            <a:r>
              <a:rPr lang="fr-FR" dirty="0" smtClean="0"/>
              <a:t>de contributeurs au Grand Débat. Le chiffre est bien réel, MAIS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18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55900" y="1625600"/>
            <a:ext cx="5159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Des participants frénétiques ont fait gonfler les chiffres : le participant le plus actif a déposé </a:t>
            </a:r>
            <a:r>
              <a:rPr lang="fr-FR" b="1" dirty="0" smtClean="0">
                <a:solidFill>
                  <a:schemeClr val="accent1"/>
                </a:solidFill>
              </a:rPr>
              <a:t>472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contributions, avec plus de </a:t>
            </a:r>
            <a:r>
              <a:rPr lang="fr-FR" b="1" dirty="0" smtClean="0">
                <a:solidFill>
                  <a:schemeClr val="accent1"/>
                </a:solidFill>
              </a:rPr>
              <a:t>11 000 </a:t>
            </a:r>
            <a:r>
              <a:rPr lang="fr-FR" dirty="0" smtClean="0"/>
              <a:t>textes écrits dans les champs de libre expressions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Le texte le plus long comporte </a:t>
            </a:r>
            <a:r>
              <a:rPr lang="fr-FR" b="1" dirty="0" smtClean="0">
                <a:solidFill>
                  <a:schemeClr val="accent1"/>
                </a:solidFill>
              </a:rPr>
              <a:t>350 000 </a:t>
            </a:r>
            <a:r>
              <a:rPr lang="fr-FR" dirty="0" smtClean="0"/>
              <a:t>caractères mais on ne compte en moyenne que </a:t>
            </a:r>
            <a:r>
              <a:rPr lang="fr-FR" b="1" dirty="0" smtClean="0">
                <a:solidFill>
                  <a:schemeClr val="accent1"/>
                </a:solidFill>
              </a:rPr>
              <a:t>17 mots </a:t>
            </a:r>
            <a:r>
              <a:rPr lang="fr-FR" dirty="0" smtClean="0"/>
              <a:t>par champ d’expression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811587" y="755076"/>
            <a:ext cx="410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Les </a:t>
            </a:r>
            <a:r>
              <a:rPr lang="fr-FR" dirty="0"/>
              <a:t>1,5 million de </a:t>
            </a:r>
            <a:r>
              <a:rPr lang="fr-FR" dirty="0" smtClean="0"/>
              <a:t>contributeurs au Grand Débat </a:t>
            </a:r>
            <a:r>
              <a:rPr lang="fr-FR" b="1" dirty="0" smtClean="0">
                <a:solidFill>
                  <a:schemeClr val="accent1"/>
                </a:solidFill>
              </a:rPr>
              <a:t>n’y ont pas participé de façon équivalente</a:t>
            </a:r>
            <a:r>
              <a:rPr lang="fr-FR" dirty="0" smtClean="0"/>
              <a:t>, loin s’en faut.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99419" y="914072"/>
            <a:ext cx="643893" cy="6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55900" y="1625600"/>
            <a:ext cx="5973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lang="fr-FR" dirty="0"/>
              <a:t> </a:t>
            </a:r>
            <a:r>
              <a:rPr lang="fr-FR" b="1" dirty="0" smtClean="0">
                <a:solidFill>
                  <a:schemeClr val="accent1"/>
                </a:solidFill>
              </a:rPr>
              <a:t>12</a:t>
            </a:r>
            <a:r>
              <a:rPr lang="fr-FR" dirty="0" smtClean="0"/>
              <a:t> millions d’euros de coût du Grand Débat vs 250 millions pour une présidentielle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smtClean="0"/>
              <a:t> un investissement démesuré par rapport à ce qu’il apporte ?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 A titre de comparaison, la consultation menée par l’Assemblée nationale sur le changement d’heure avait récolté plus de </a:t>
            </a:r>
            <a:r>
              <a:rPr lang="fr-FR" b="1" dirty="0" smtClean="0">
                <a:solidFill>
                  <a:schemeClr val="accent1"/>
                </a:solidFill>
              </a:rPr>
              <a:t>2 millions </a:t>
            </a:r>
            <a:r>
              <a:rPr lang="fr-FR" dirty="0" smtClean="0"/>
              <a:t>de réponses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fr-FR" dirty="0" smtClean="0"/>
              <a:t>L’enquête « Ma télévision de demain » menée par France Télévisions avait rassemblé </a:t>
            </a:r>
            <a:r>
              <a:rPr lang="fr-FR" b="1" dirty="0" smtClean="0">
                <a:solidFill>
                  <a:schemeClr val="accent1"/>
                </a:solidFill>
              </a:rPr>
              <a:t>127 109 </a:t>
            </a:r>
            <a:r>
              <a:rPr lang="fr-FR" dirty="0" smtClean="0"/>
              <a:t>participants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811587" y="1012259"/>
            <a:ext cx="491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Pour mieux les comprendre, comparons les chiffres du Grand Débat avec d’autres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1813" y="1004544"/>
            <a:ext cx="739774" cy="7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78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268</Words>
  <Application>Microsoft Macintosh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GUICHENEZ Alice</dc:creator>
  <cp:lastModifiedBy>GUICHENEZ Alice</cp:lastModifiedBy>
  <cp:revision>9</cp:revision>
  <dcterms:created xsi:type="dcterms:W3CDTF">2019-04-13T10:35:11Z</dcterms:created>
  <dcterms:modified xsi:type="dcterms:W3CDTF">2019-04-13T10:58:05Z</dcterms:modified>
</cp:coreProperties>
</file>