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4"/>
  </p:notesMasterIdLst>
  <p:sldIdLst>
    <p:sldId id="258" r:id="rId2"/>
    <p:sldId id="304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D2E335"/>
    <a:srgbClr val="18B035"/>
    <a:srgbClr val="BCF6C7"/>
    <a:srgbClr val="FBC1B7"/>
    <a:srgbClr val="F7FCB6"/>
    <a:srgbClr val="FAFFB3"/>
    <a:srgbClr val="F2F8B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671" autoAdjust="0"/>
    <p:restoredTop sz="95532" autoAdjust="0"/>
  </p:normalViewPr>
  <p:slideViewPr>
    <p:cSldViewPr>
      <p:cViewPr>
        <p:scale>
          <a:sx n="90" d="100"/>
          <a:sy n="90" d="100"/>
        </p:scale>
        <p:origin x="-17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146D9CC-2BAC-40E5-902B-77D41F0FA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A63646-FB4D-4DCF-AB27-24271D8CDE52}" type="slidenum">
              <a:rPr lang="en-US" altLang="zh-CN" smtClean="0">
                <a:ea typeface="宋体" charset="-122"/>
              </a:rPr>
              <a:pPr/>
              <a:t>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18288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62263"/>
            <a:ext cx="7620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未命名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91200"/>
            <a:ext cx="9144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4075" y="1482725"/>
            <a:ext cx="4824413" cy="13700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3200400"/>
            <a:ext cx="4343400" cy="762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" y="692150"/>
            <a:ext cx="8305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未命名-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5768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4925" y="6550025"/>
            <a:ext cx="3603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E7D4958-E848-47B7-A6CF-C839A8AB7BAE}" type="slidenum">
              <a:rPr lang="en-US" altLang="zh-CN" sz="1000">
                <a:solidFill>
                  <a:srgbClr val="052B59"/>
                </a:solidFill>
              </a:rPr>
              <a:pPr algn="r" eaLnBrk="0" hangingPunct="0"/>
              <a:t>‹#›</a:t>
            </a:fld>
            <a:endParaRPr lang="en-US" altLang="zh-CN" sz="100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451725" y="6597650"/>
            <a:ext cx="1655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smtClean="0">
                <a:solidFill>
                  <a:schemeClr val="tx2"/>
                </a:solidFill>
                <a:cs typeface="+mn-cs"/>
              </a:rPr>
              <a:t>www.featech.com.cn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68" r:id="rId2"/>
    <p:sldLayoutId id="2147483867" r:id="rId3"/>
    <p:sldLayoutId id="2147483866" r:id="rId4"/>
    <p:sldLayoutId id="2147483865" r:id="rId5"/>
    <p:sldLayoutId id="2147483864" r:id="rId6"/>
    <p:sldLayoutId id="2147483863" r:id="rId7"/>
    <p:sldLayoutId id="2147483862" r:id="rId8"/>
    <p:sldLayoutId id="2147483861" r:id="rId9"/>
    <p:sldLayoutId id="2147483860" r:id="rId10"/>
    <p:sldLayoutId id="2147483859" r:id="rId11"/>
    <p:sldLayoutId id="214748385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52B5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3675063"/>
            <a:ext cx="6048375" cy="762000"/>
          </a:xfrm>
        </p:spPr>
        <p:txBody>
          <a:bodyPr/>
          <a:lstStyle/>
          <a:p>
            <a:pPr algn="ctr" eaLnBrk="1" hangingPunct="1"/>
            <a:r>
              <a:rPr lang="en-US" altLang="zh-CN" sz="2400" smtClean="0">
                <a:ea typeface="宋体" charset="-122"/>
              </a:rPr>
              <a:t>  FEA  report  </a:t>
            </a:r>
            <a:br>
              <a:rPr lang="en-US" altLang="zh-CN" sz="2400" smtClean="0">
                <a:ea typeface="宋体" charset="-122"/>
              </a:rPr>
            </a:br>
            <a:endParaRPr lang="en-US" altLang="zh-CN" smtClean="0">
              <a:ea typeface="宋体" charset="-122"/>
            </a:endParaRPr>
          </a:p>
        </p:txBody>
      </p:sp>
      <p:sp>
        <p:nvSpPr>
          <p:cNvPr id="3075" name="Rectangle 17"/>
          <p:cNvSpPr>
            <a:spLocks noChangeArrowheads="1"/>
          </p:cNvSpPr>
          <p:nvPr/>
        </p:nvSpPr>
        <p:spPr bwMode="auto">
          <a:xfrm>
            <a:off x="5292725" y="5549900"/>
            <a:ext cx="1931988" cy="288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2"/>
                </a:solidFill>
              </a:rPr>
              <a:t>Date: Mar. 13,2013</a:t>
            </a:r>
          </a:p>
        </p:txBody>
      </p:sp>
      <p:sp>
        <p:nvSpPr>
          <p:cNvPr id="2" name="矩形 1"/>
          <p:cNvSpPr/>
          <p:nvPr/>
        </p:nvSpPr>
        <p:spPr>
          <a:xfrm>
            <a:off x="3635375" y="5181600"/>
            <a:ext cx="58324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52B59"/>
                </a:solidFill>
                <a:latin typeface="+mj-lt"/>
                <a:ea typeface="宋体" pitchFamily="2" charset="-122"/>
                <a:cs typeface="+mj-cs"/>
              </a:rPr>
              <a:t>Shenzhen</a:t>
            </a:r>
            <a:r>
              <a:rPr lang="en-US" altLang="zh-CN" dirty="0">
                <a:ea typeface="宋体" pitchFamily="2" charset="-122"/>
                <a:cs typeface="+mn-cs"/>
              </a:rPr>
              <a:t> </a:t>
            </a:r>
            <a:r>
              <a:rPr lang="en-US" altLang="zh-CN" b="1" dirty="0">
                <a:solidFill>
                  <a:srgbClr val="052B59"/>
                </a:solidFill>
                <a:latin typeface="+mj-lt"/>
                <a:ea typeface="宋体" pitchFamily="2" charset="-122"/>
                <a:cs typeface="+mj-cs"/>
              </a:rPr>
              <a:t>Finite</a:t>
            </a:r>
            <a:r>
              <a:rPr lang="en-US" altLang="zh-CN" dirty="0">
                <a:ea typeface="宋体" pitchFamily="2" charset="-122"/>
                <a:cs typeface="+mn-cs"/>
              </a:rPr>
              <a:t> </a:t>
            </a:r>
            <a:r>
              <a:rPr lang="en-US" altLang="zh-CN" b="1" dirty="0">
                <a:solidFill>
                  <a:srgbClr val="052B59"/>
                </a:solidFill>
                <a:latin typeface="+mj-lt"/>
                <a:ea typeface="宋体" pitchFamily="2" charset="-122"/>
                <a:cs typeface="+mj-cs"/>
              </a:rPr>
              <a:t>Element</a:t>
            </a:r>
            <a:r>
              <a:rPr lang="en-US" altLang="zh-CN" dirty="0">
                <a:ea typeface="宋体" pitchFamily="2" charset="-122"/>
                <a:cs typeface="+mn-cs"/>
              </a:rPr>
              <a:t> </a:t>
            </a:r>
            <a:r>
              <a:rPr lang="en-US" altLang="zh-CN" b="1" dirty="0">
                <a:solidFill>
                  <a:srgbClr val="052B59"/>
                </a:solidFill>
                <a:latin typeface="+mj-lt"/>
                <a:ea typeface="宋体" pitchFamily="2" charset="-122"/>
                <a:cs typeface="+mj-cs"/>
              </a:rPr>
              <a:t>Technology</a:t>
            </a:r>
            <a:r>
              <a:rPr lang="en-US" altLang="zh-CN" dirty="0">
                <a:ea typeface="宋体" pitchFamily="2" charset="-122"/>
                <a:cs typeface="+mn-cs"/>
              </a:rPr>
              <a:t> </a:t>
            </a:r>
            <a:r>
              <a:rPr lang="en-US" altLang="zh-CN" b="1" dirty="0" err="1">
                <a:solidFill>
                  <a:srgbClr val="052B59"/>
                </a:solidFill>
                <a:latin typeface="+mj-lt"/>
                <a:ea typeface="宋体" pitchFamily="2" charset="-122"/>
                <a:cs typeface="+mj-cs"/>
              </a:rPr>
              <a:t>Co.,Ltd</a:t>
            </a:r>
            <a:endParaRPr lang="zh-CN" altLang="zh-CN" b="1" dirty="0">
              <a:solidFill>
                <a:srgbClr val="052B59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79413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Content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539750" y="1052513"/>
            <a:ext cx="388778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/>
              <a:t>Background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/>
              <a:t>FEA Model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/>
              <a:t>Load strength analysis results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/>
              <a:t>Drop tests analysis results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/>
              <a:t>Conclusion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ech-1">
  <a:themeElements>
    <a:clrScheme name="featech-1 1">
      <a:dk1>
        <a:srgbClr val="000000"/>
      </a:dk1>
      <a:lt1>
        <a:srgbClr val="FFFFFF"/>
      </a:lt1>
      <a:dk2>
        <a:srgbClr val="052B59"/>
      </a:dk2>
      <a:lt2>
        <a:srgbClr val="B2B2B2"/>
      </a:lt2>
      <a:accent1>
        <a:srgbClr val="D0DCE1"/>
      </a:accent1>
      <a:accent2>
        <a:srgbClr val="9F2D20"/>
      </a:accent2>
      <a:accent3>
        <a:srgbClr val="FFFFFF"/>
      </a:accent3>
      <a:accent4>
        <a:srgbClr val="000000"/>
      </a:accent4>
      <a:accent5>
        <a:srgbClr val="E4EBEE"/>
      </a:accent5>
      <a:accent6>
        <a:srgbClr val="90281C"/>
      </a:accent6>
      <a:hlink>
        <a:srgbClr val="8C8C8C"/>
      </a:hlink>
      <a:folHlink>
        <a:srgbClr val="61779F"/>
      </a:folHlink>
    </a:clrScheme>
    <a:fontScheme name="featech-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featech-1 1">
        <a:dk1>
          <a:srgbClr val="000000"/>
        </a:dk1>
        <a:lt1>
          <a:srgbClr val="FFFFFF"/>
        </a:lt1>
        <a:dk2>
          <a:srgbClr val="052B59"/>
        </a:dk2>
        <a:lt2>
          <a:srgbClr val="B2B2B2"/>
        </a:lt2>
        <a:accent1>
          <a:srgbClr val="D0DCE1"/>
        </a:accent1>
        <a:accent2>
          <a:srgbClr val="9F2D20"/>
        </a:accent2>
        <a:accent3>
          <a:srgbClr val="FFFFFF"/>
        </a:accent3>
        <a:accent4>
          <a:srgbClr val="000000"/>
        </a:accent4>
        <a:accent5>
          <a:srgbClr val="E4EBEE"/>
        </a:accent5>
        <a:accent6>
          <a:srgbClr val="90281C"/>
        </a:accent6>
        <a:hlink>
          <a:srgbClr val="8C8C8C"/>
        </a:hlink>
        <a:folHlink>
          <a:srgbClr val="617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12853</TotalTime>
  <Words>29</Words>
  <Application>Microsoft Office PowerPoint</Application>
  <PresentationFormat>全屏显示(4:3)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宋体</vt:lpstr>
      <vt:lpstr>Wingdings</vt:lpstr>
      <vt:lpstr>featech-1</vt:lpstr>
      <vt:lpstr>  FEA  report   </vt:lpstr>
      <vt:lpstr>Content</vt:lpstr>
    </vt:vector>
  </TitlesOfParts>
  <Company>featech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Mechanical FEA Report For GMX-352 6.5″</dc:title>
  <dc:creator>featech</dc:creator>
  <cp:lastModifiedBy>Administrator</cp:lastModifiedBy>
  <cp:revision>557</cp:revision>
  <dcterms:created xsi:type="dcterms:W3CDTF">2010-11-04T07:22:42Z</dcterms:created>
  <dcterms:modified xsi:type="dcterms:W3CDTF">2014-01-07T14:09:24Z</dcterms:modified>
</cp:coreProperties>
</file>