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0693400" cy="7556500"/>
  <p:notesSz cx="106934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4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1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9619" y="2729867"/>
            <a:ext cx="5394161" cy="1085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8361" y="1178432"/>
            <a:ext cx="2696676" cy="648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2235" y="2273006"/>
            <a:ext cx="9188929" cy="398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7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7559" y="2729867"/>
            <a:ext cx="5950822" cy="1205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ts val="5850"/>
              </a:lnSpc>
            </a:pPr>
            <a:r>
              <a:rPr spc="-145" dirty="0"/>
              <a:t>T</a:t>
            </a:r>
            <a:r>
              <a:rPr spc="55" dirty="0"/>
              <a:t>e</a:t>
            </a:r>
            <a:r>
              <a:rPr spc="-5" dirty="0"/>
              <a:t>r</a:t>
            </a:r>
            <a:r>
              <a:rPr dirty="0"/>
              <a:t>m</a:t>
            </a:r>
            <a:r>
              <a:rPr spc="415" dirty="0"/>
              <a:t> </a:t>
            </a:r>
            <a:r>
              <a:rPr spc="-155"/>
              <a:t>P</a:t>
            </a:r>
            <a:r>
              <a:rPr spc="-5"/>
              <a:t>r</a:t>
            </a:r>
            <a:r>
              <a:rPr spc="245"/>
              <a:t>o</a:t>
            </a:r>
            <a:r>
              <a:rPr spc="95"/>
              <a:t>j</a:t>
            </a:r>
            <a:r>
              <a:rPr spc="55"/>
              <a:t>e</a:t>
            </a:r>
            <a:r>
              <a:rPr spc="350"/>
              <a:t>c</a:t>
            </a:r>
            <a:r>
              <a:rPr/>
              <a:t>t</a:t>
            </a:r>
            <a:r>
              <a:rPr spc="450"/>
              <a:t> </a:t>
            </a:r>
            <a:r>
              <a:rPr lang="en-US" dirty="0"/>
              <a:t>1</a:t>
            </a:r>
            <a:endParaRPr dirty="0"/>
          </a:p>
          <a:p>
            <a:pPr algn="ctr">
              <a:lnSpc>
                <a:spcPts val="3450"/>
              </a:lnSpc>
            </a:pPr>
            <a:r>
              <a:rPr lang="en-US" sz="2900" spc="-25" smtClean="0"/>
              <a:t>Medical image diagnosis challenge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2291478" y="4873814"/>
            <a:ext cx="6102985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50" spc="15" dirty="0">
                <a:latin typeface="Arial"/>
                <a:cs typeface="Arial"/>
              </a:rPr>
              <a:t>B</a:t>
            </a:r>
            <a:r>
              <a:rPr sz="2350" spc="50" dirty="0">
                <a:latin typeface="Arial"/>
                <a:cs typeface="Arial"/>
              </a:rPr>
              <a:t>i</a:t>
            </a:r>
            <a:r>
              <a:rPr sz="2350" spc="-80" dirty="0">
                <a:latin typeface="Arial"/>
                <a:cs typeface="Arial"/>
              </a:rPr>
              <a:t>S</a:t>
            </a:r>
            <a:r>
              <a:rPr sz="2350" spc="40" dirty="0">
                <a:latin typeface="Arial"/>
                <a:cs typeface="Arial"/>
              </a:rPr>
              <a:t>42</a:t>
            </a:r>
            <a:r>
              <a:rPr sz="2350" dirty="0">
                <a:latin typeface="Arial"/>
                <a:cs typeface="Arial"/>
              </a:rPr>
              <a:t>9</a:t>
            </a:r>
            <a:r>
              <a:rPr sz="2350" spc="180" dirty="0">
                <a:latin typeface="Arial"/>
                <a:cs typeface="Arial"/>
              </a:rPr>
              <a:t> </a:t>
            </a:r>
            <a:r>
              <a:rPr sz="2350" spc="15" dirty="0">
                <a:latin typeface="Arial"/>
                <a:cs typeface="Arial"/>
              </a:rPr>
              <a:t>B</a:t>
            </a:r>
            <a:r>
              <a:rPr sz="2350" dirty="0">
                <a:latin typeface="Arial"/>
                <a:cs typeface="Arial"/>
              </a:rPr>
              <a:t>r</a:t>
            </a:r>
            <a:r>
              <a:rPr sz="2350" spc="15" dirty="0">
                <a:latin typeface="Arial"/>
                <a:cs typeface="Arial"/>
              </a:rPr>
              <a:t>a</a:t>
            </a:r>
            <a:r>
              <a:rPr sz="2350" spc="50" dirty="0">
                <a:latin typeface="Arial"/>
                <a:cs typeface="Arial"/>
              </a:rPr>
              <a:t>in</a:t>
            </a:r>
            <a:r>
              <a:rPr sz="2350" dirty="0">
                <a:latin typeface="Arial"/>
                <a:cs typeface="Arial"/>
              </a:rPr>
              <a:t>-</a:t>
            </a:r>
            <a:r>
              <a:rPr sz="2350" spc="35" dirty="0">
                <a:latin typeface="Arial"/>
                <a:cs typeface="Arial"/>
              </a:rPr>
              <a:t> </a:t>
            </a:r>
            <a:r>
              <a:rPr sz="2350" spc="50" dirty="0">
                <a:latin typeface="Arial"/>
                <a:cs typeface="Arial"/>
              </a:rPr>
              <a:t>in</a:t>
            </a:r>
            <a:r>
              <a:rPr sz="2350" spc="65" dirty="0">
                <a:latin typeface="Arial"/>
                <a:cs typeface="Arial"/>
              </a:rPr>
              <a:t>s</a:t>
            </a:r>
            <a:r>
              <a:rPr sz="2350" spc="110" dirty="0">
                <a:latin typeface="Arial"/>
                <a:cs typeface="Arial"/>
              </a:rPr>
              <a:t>p</a:t>
            </a:r>
            <a:r>
              <a:rPr sz="2350" spc="50" dirty="0">
                <a:latin typeface="Arial"/>
                <a:cs typeface="Arial"/>
              </a:rPr>
              <a:t>i</a:t>
            </a:r>
            <a:r>
              <a:rPr sz="2350" dirty="0">
                <a:latin typeface="Arial"/>
                <a:cs typeface="Arial"/>
              </a:rPr>
              <a:t>r</a:t>
            </a:r>
            <a:r>
              <a:rPr sz="2350" spc="25" dirty="0">
                <a:latin typeface="Arial"/>
                <a:cs typeface="Arial"/>
              </a:rPr>
              <a:t>e</a:t>
            </a:r>
            <a:r>
              <a:rPr sz="2350" dirty="0">
                <a:latin typeface="Arial"/>
                <a:cs typeface="Arial"/>
              </a:rPr>
              <a:t>d</a:t>
            </a:r>
            <a:r>
              <a:rPr sz="2350" spc="250" dirty="0">
                <a:latin typeface="Arial"/>
                <a:cs typeface="Arial"/>
              </a:rPr>
              <a:t> </a:t>
            </a:r>
            <a:r>
              <a:rPr sz="2350" spc="-50">
                <a:latin typeface="Arial"/>
                <a:cs typeface="Arial"/>
              </a:rPr>
              <a:t>M</a:t>
            </a:r>
            <a:r>
              <a:rPr sz="2350" spc="15">
                <a:latin typeface="Arial"/>
                <a:cs typeface="Arial"/>
              </a:rPr>
              <a:t>a</a:t>
            </a:r>
            <a:r>
              <a:rPr sz="2350" spc="170">
                <a:latin typeface="Arial"/>
                <a:cs typeface="Arial"/>
              </a:rPr>
              <a:t>c</a:t>
            </a:r>
            <a:r>
              <a:rPr sz="2350" spc="40">
                <a:latin typeface="Arial"/>
                <a:cs typeface="Arial"/>
              </a:rPr>
              <a:t>h</a:t>
            </a:r>
            <a:r>
              <a:rPr sz="2350" spc="50">
                <a:latin typeface="Arial"/>
                <a:cs typeface="Arial"/>
              </a:rPr>
              <a:t>in</a:t>
            </a:r>
            <a:r>
              <a:rPr sz="2350">
                <a:latin typeface="Arial"/>
                <a:cs typeface="Arial"/>
              </a:rPr>
              <a:t>e</a:t>
            </a:r>
            <a:r>
              <a:rPr sz="2350" spc="165">
                <a:latin typeface="Arial"/>
                <a:cs typeface="Arial"/>
              </a:rPr>
              <a:t> </a:t>
            </a:r>
            <a:r>
              <a:rPr sz="2350" spc="-25" smtClean="0">
                <a:latin typeface="Arial"/>
                <a:cs typeface="Arial"/>
              </a:rPr>
              <a:t>I</a:t>
            </a:r>
            <a:r>
              <a:rPr sz="2350" spc="50" smtClean="0">
                <a:latin typeface="Arial"/>
                <a:cs typeface="Arial"/>
              </a:rPr>
              <a:t>n</a:t>
            </a:r>
            <a:r>
              <a:rPr sz="2350" spc="85" smtClean="0">
                <a:latin typeface="Arial"/>
                <a:cs typeface="Arial"/>
              </a:rPr>
              <a:t>t</a:t>
            </a:r>
            <a:r>
              <a:rPr sz="2350" spc="25" smtClean="0">
                <a:latin typeface="Arial"/>
                <a:cs typeface="Arial"/>
              </a:rPr>
              <a:t>ell</a:t>
            </a:r>
            <a:r>
              <a:rPr sz="2350" spc="50" smtClean="0">
                <a:latin typeface="Arial"/>
                <a:cs typeface="Arial"/>
              </a:rPr>
              <a:t>i</a:t>
            </a:r>
            <a:r>
              <a:rPr sz="2350" spc="110" smtClean="0">
                <a:latin typeface="Arial"/>
                <a:cs typeface="Arial"/>
              </a:rPr>
              <a:t>g</a:t>
            </a:r>
            <a:r>
              <a:rPr sz="2350" spc="25" smtClean="0">
                <a:latin typeface="Arial"/>
                <a:cs typeface="Arial"/>
              </a:rPr>
              <a:t>e</a:t>
            </a:r>
            <a:r>
              <a:rPr sz="2350" spc="50" smtClean="0">
                <a:latin typeface="Arial"/>
                <a:cs typeface="Arial"/>
              </a:rPr>
              <a:t>n</a:t>
            </a:r>
            <a:r>
              <a:rPr sz="2350" spc="170" smtClean="0">
                <a:latin typeface="Arial"/>
                <a:cs typeface="Arial"/>
              </a:rPr>
              <a:t>c</a:t>
            </a:r>
            <a:r>
              <a:rPr sz="2350" smtClean="0">
                <a:latin typeface="Arial"/>
                <a:cs typeface="Arial"/>
              </a:rPr>
              <a:t>e</a:t>
            </a:r>
            <a:endParaRPr lang="en-US" sz="2350" smtClean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</a:pPr>
            <a:r>
              <a:rPr lang="en-US" sz="2350" smtClean="0">
                <a:latin typeface="Arial"/>
                <a:cs typeface="Arial"/>
              </a:rPr>
              <a:t>2023 Spring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361" y="1178432"/>
            <a:ext cx="2696676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30"/>
              </a:lnSpc>
            </a:pPr>
            <a:r>
              <a:rPr spc="-155"/>
              <a:t>P</a:t>
            </a:r>
            <a:r>
              <a:rPr spc="-5"/>
              <a:t>r</a:t>
            </a:r>
            <a:r>
              <a:rPr spc="245"/>
              <a:t>o</a:t>
            </a:r>
            <a:r>
              <a:rPr spc="95"/>
              <a:t>j</a:t>
            </a:r>
            <a:r>
              <a:rPr spc="55"/>
              <a:t>e</a:t>
            </a:r>
            <a:r>
              <a:rPr spc="350"/>
              <a:t>c</a:t>
            </a:r>
            <a:r>
              <a:rPr/>
              <a:t>t</a:t>
            </a:r>
            <a:r>
              <a:rPr spc="450"/>
              <a:t> </a:t>
            </a:r>
            <a:r>
              <a:rPr lang="en-US" spc="450" smtClean="0"/>
              <a:t>1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2235" y="2273006"/>
            <a:ext cx="9188929" cy="4588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indent="-278765">
              <a:lnSpc>
                <a:spcPct val="100000"/>
              </a:lnSpc>
              <a:spcBef>
                <a:spcPts val="1080"/>
              </a:spcBef>
              <a:buSzPct val="125000"/>
              <a:buFont typeface="Arial"/>
              <a:buChar char="•"/>
              <a:tabLst>
                <a:tab pos="292100" algn="l"/>
              </a:tabLst>
            </a:pPr>
            <a:r>
              <a:rPr b="1" spc="-60" smtClean="0"/>
              <a:t>T</a:t>
            </a:r>
            <a:r>
              <a:rPr b="1" spc="-40" smtClean="0"/>
              <a:t>A</a:t>
            </a:r>
            <a:r>
              <a:rPr smtClean="0"/>
              <a:t>:</a:t>
            </a:r>
            <a:r>
              <a:rPr spc="195" smtClean="0"/>
              <a:t> </a:t>
            </a:r>
            <a:r>
              <a:rPr lang="en-US" spc="-75" smtClean="0"/>
              <a:t>Yoondo Sung (ydsung@kaist.ac.kr)</a:t>
            </a:r>
            <a:endParaRPr sz="1750" smtClean="0"/>
          </a:p>
          <a:p>
            <a:pPr marL="292735" indent="-280035">
              <a:lnSpc>
                <a:spcPct val="100000"/>
              </a:lnSpc>
              <a:spcBef>
                <a:spcPts val="1080"/>
              </a:spcBef>
              <a:buSzPct val="125000"/>
              <a:buFont typeface="Arial"/>
              <a:buChar char="•"/>
              <a:tabLst>
                <a:tab pos="293370" algn="l"/>
              </a:tabLst>
            </a:pPr>
            <a:r>
              <a:rPr lang="en-US" b="1" spc="-60" smtClean="0">
                <a:latin typeface="Arial"/>
                <a:cs typeface="Arial"/>
              </a:rPr>
              <a:t>Task</a:t>
            </a:r>
            <a:r>
              <a:rPr smtClean="0">
                <a:latin typeface="Arial"/>
                <a:cs typeface="Arial"/>
              </a:rPr>
              <a:t>:</a:t>
            </a:r>
            <a:r>
              <a:rPr spc="40" smtClean="0">
                <a:latin typeface="Arial"/>
                <a:cs typeface="Arial"/>
              </a:rPr>
              <a:t> </a:t>
            </a:r>
            <a:r>
              <a:rPr lang="en-US" spc="40" smtClean="0">
                <a:latin typeface="Arial"/>
                <a:cs typeface="Arial"/>
              </a:rPr>
              <a:t>M</a:t>
            </a:r>
            <a:r>
              <a:rPr lang="en-US" spc="-5" smtClean="0">
                <a:latin typeface="Arial"/>
                <a:cs typeface="Arial"/>
              </a:rPr>
              <a:t>edical image diagnosis by deep learning</a:t>
            </a:r>
            <a:endParaRPr dirty="0">
              <a:latin typeface="Arial"/>
              <a:cs typeface="Arial"/>
            </a:endParaRPr>
          </a:p>
          <a:p>
            <a:pPr marL="568960" lvl="1" indent="-277495">
              <a:lnSpc>
                <a:spcPct val="100000"/>
              </a:lnSpc>
              <a:spcBef>
                <a:spcPts val="1080"/>
              </a:spcBef>
              <a:buSzPct val="125000"/>
              <a:buFont typeface="Arial"/>
              <a:buChar char="•"/>
              <a:tabLst>
                <a:tab pos="570865" algn="l"/>
              </a:tabLst>
            </a:pPr>
            <a:r>
              <a:rPr sz="1800" spc="-90" dirty="0">
                <a:latin typeface="Arial"/>
                <a:cs typeface="Arial"/>
              </a:rPr>
              <a:t>B</a:t>
            </a:r>
            <a:r>
              <a:rPr sz="1800" spc="-60" dirty="0">
                <a:latin typeface="Arial"/>
                <a:cs typeface="Arial"/>
              </a:rPr>
              <a:t>i</a:t>
            </a:r>
            <a:r>
              <a:rPr sz="1800" spc="-70" dirty="0">
                <a:latin typeface="Arial"/>
                <a:cs typeface="Arial"/>
              </a:rPr>
              <a:t>n</a:t>
            </a:r>
            <a:r>
              <a:rPr sz="1800" spc="-20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30">
                <a:latin typeface="Arial"/>
                <a:cs typeface="Arial"/>
              </a:rPr>
              <a:t>c</a:t>
            </a:r>
            <a:r>
              <a:rPr sz="1800" spc="-85">
                <a:latin typeface="Arial"/>
                <a:cs typeface="Arial"/>
              </a:rPr>
              <a:t>l</a:t>
            </a:r>
            <a:r>
              <a:rPr sz="1800" spc="-5">
                <a:latin typeface="Arial"/>
                <a:cs typeface="Arial"/>
              </a:rPr>
              <a:t>a</a:t>
            </a:r>
            <a:r>
              <a:rPr sz="1800" spc="-65">
                <a:latin typeface="Arial"/>
                <a:cs typeface="Arial"/>
              </a:rPr>
              <a:t>s</a:t>
            </a:r>
            <a:r>
              <a:rPr sz="1800" spc="-80">
                <a:latin typeface="Arial"/>
                <a:cs typeface="Arial"/>
              </a:rPr>
              <a:t>s</a:t>
            </a:r>
            <a:r>
              <a:rPr sz="1800" spc="-70">
                <a:latin typeface="Arial"/>
                <a:cs typeface="Arial"/>
              </a:rPr>
              <a:t>i</a:t>
            </a:r>
            <a:r>
              <a:rPr sz="1800">
                <a:latin typeface="Arial"/>
                <a:cs typeface="Arial"/>
              </a:rPr>
              <a:t>f</a:t>
            </a:r>
            <a:r>
              <a:rPr sz="1800" spc="-70">
                <a:latin typeface="Arial"/>
                <a:cs typeface="Arial"/>
              </a:rPr>
              <a:t>i</a:t>
            </a:r>
            <a:r>
              <a:rPr sz="1800" spc="5">
                <a:latin typeface="Arial"/>
                <a:cs typeface="Arial"/>
              </a:rPr>
              <a:t>c</a:t>
            </a:r>
            <a:r>
              <a:rPr sz="1800" spc="-5">
                <a:latin typeface="Arial"/>
                <a:cs typeface="Arial"/>
              </a:rPr>
              <a:t>a</a:t>
            </a:r>
            <a:r>
              <a:rPr sz="1800" spc="-50">
                <a:latin typeface="Arial"/>
                <a:cs typeface="Arial"/>
              </a:rPr>
              <a:t>t</a:t>
            </a:r>
            <a:r>
              <a:rPr sz="1800" spc="-85">
                <a:latin typeface="Arial"/>
                <a:cs typeface="Arial"/>
              </a:rPr>
              <a:t>i</a:t>
            </a:r>
            <a:r>
              <a:rPr sz="1800" spc="-35">
                <a:latin typeface="Arial"/>
                <a:cs typeface="Arial"/>
              </a:rPr>
              <a:t>o</a:t>
            </a:r>
            <a:r>
              <a:rPr sz="1800">
                <a:latin typeface="Arial"/>
                <a:cs typeface="Arial"/>
              </a:rPr>
              <a:t>n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80" smtClean="0">
                <a:latin typeface="Arial"/>
                <a:cs typeface="Arial"/>
              </a:rPr>
              <a:t>(</a:t>
            </a:r>
            <a:r>
              <a:rPr sz="1800" spc="-65" smtClean="0">
                <a:latin typeface="Arial"/>
                <a:cs typeface="Arial"/>
              </a:rPr>
              <a:t>N</a:t>
            </a:r>
            <a:r>
              <a:rPr sz="1800" spc="-20" smtClean="0">
                <a:latin typeface="Arial"/>
                <a:cs typeface="Arial"/>
              </a:rPr>
              <a:t>o</a:t>
            </a:r>
            <a:r>
              <a:rPr sz="1800" spc="-114" smtClean="0">
                <a:latin typeface="Arial"/>
                <a:cs typeface="Arial"/>
              </a:rPr>
              <a:t>r</a:t>
            </a:r>
            <a:r>
              <a:rPr sz="1800" spc="-90" smtClean="0">
                <a:latin typeface="Arial"/>
                <a:cs typeface="Arial"/>
              </a:rPr>
              <a:t>m</a:t>
            </a:r>
            <a:r>
              <a:rPr sz="1800" spc="-5" smtClean="0">
                <a:latin typeface="Arial"/>
                <a:cs typeface="Arial"/>
              </a:rPr>
              <a:t>a</a:t>
            </a:r>
            <a:r>
              <a:rPr sz="1800" smtClean="0">
                <a:latin typeface="Arial"/>
                <a:cs typeface="Arial"/>
              </a:rPr>
              <a:t>l</a:t>
            </a:r>
            <a:r>
              <a:rPr sz="1800" spc="-45" smtClean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v</a:t>
            </a:r>
            <a:r>
              <a:rPr sz="1800" spc="-65" dirty="0">
                <a:latin typeface="Arial"/>
                <a:cs typeface="Arial"/>
              </a:rPr>
              <a:t>s</a:t>
            </a:r>
            <a:r>
              <a:rPr sz="1800" dirty="0">
                <a:latin typeface="Arial"/>
                <a:cs typeface="Arial"/>
              </a:rPr>
              <a:t>.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140">
                <a:latin typeface="Arial"/>
                <a:cs typeface="Arial"/>
              </a:rPr>
              <a:t>A</a:t>
            </a:r>
            <a:r>
              <a:rPr sz="1800" spc="-20">
                <a:latin typeface="Arial"/>
                <a:cs typeface="Arial"/>
              </a:rPr>
              <a:t>b</a:t>
            </a:r>
            <a:r>
              <a:rPr sz="1800" spc="-80">
                <a:latin typeface="Arial"/>
                <a:cs typeface="Arial"/>
              </a:rPr>
              <a:t>n</a:t>
            </a:r>
            <a:r>
              <a:rPr sz="1800" spc="-35">
                <a:latin typeface="Arial"/>
                <a:cs typeface="Arial"/>
              </a:rPr>
              <a:t>o</a:t>
            </a:r>
            <a:r>
              <a:rPr sz="1800" spc="-114">
                <a:latin typeface="Arial"/>
                <a:cs typeface="Arial"/>
              </a:rPr>
              <a:t>r</a:t>
            </a:r>
            <a:r>
              <a:rPr sz="1800" spc="-90">
                <a:latin typeface="Arial"/>
                <a:cs typeface="Arial"/>
              </a:rPr>
              <a:t>m</a:t>
            </a:r>
            <a:r>
              <a:rPr sz="1800" spc="-5">
                <a:latin typeface="Arial"/>
                <a:cs typeface="Arial"/>
              </a:rPr>
              <a:t>a</a:t>
            </a:r>
            <a:r>
              <a:rPr sz="1800" spc="-95">
                <a:latin typeface="Arial"/>
                <a:cs typeface="Arial"/>
              </a:rPr>
              <a:t>l</a:t>
            </a:r>
            <a:r>
              <a:rPr sz="1800" smtClean="0">
                <a:latin typeface="Arial"/>
                <a:cs typeface="Arial"/>
              </a:rPr>
              <a:t>)</a:t>
            </a:r>
          </a:p>
          <a:p>
            <a:pPr marL="111760" marR="5080" indent="-277495">
              <a:lnSpc>
                <a:spcPts val="3240"/>
              </a:lnSpc>
              <a:spcBef>
                <a:spcPts val="265"/>
              </a:spcBef>
              <a:buSzPct val="125000"/>
              <a:buFont typeface="Arial"/>
              <a:buChar char="•"/>
              <a:tabLst>
                <a:tab pos="568960" algn="l"/>
              </a:tabLst>
            </a:pPr>
            <a:r>
              <a:rPr lang="en-US" b="1" spc="-95" smtClean="0">
                <a:latin typeface="Arial"/>
                <a:cs typeface="Arial"/>
              </a:rPr>
              <a:t>Dataset</a:t>
            </a:r>
            <a:r>
              <a:rPr lang="en-US" spc="-95" smtClean="0">
                <a:latin typeface="Arial"/>
                <a:cs typeface="Arial"/>
              </a:rPr>
              <a:t>: </a:t>
            </a:r>
            <a:r>
              <a:rPr lang="en-US" altLang="ko-KR" spc="-5" smtClean="0"/>
              <a:t>C</a:t>
            </a:r>
            <a:r>
              <a:rPr lang="en-US" altLang="ko-KR" spc="30" smtClean="0"/>
              <a:t>h</a:t>
            </a:r>
            <a:r>
              <a:rPr lang="en-US" altLang="ko-KR" spc="15" smtClean="0"/>
              <a:t>e</a:t>
            </a:r>
            <a:r>
              <a:rPr lang="en-US" altLang="ko-KR" spc="45" smtClean="0"/>
              <a:t>s</a:t>
            </a:r>
            <a:r>
              <a:rPr lang="en-US" altLang="ko-KR" smtClean="0"/>
              <a:t>t</a:t>
            </a:r>
            <a:r>
              <a:rPr lang="en-US" altLang="ko-KR" spc="135" smtClean="0"/>
              <a:t> </a:t>
            </a:r>
            <a:r>
              <a:rPr lang="en-US" altLang="ko-KR" spc="-75" smtClean="0"/>
              <a:t>X</a:t>
            </a:r>
            <a:r>
              <a:rPr lang="en-US" altLang="ko-KR" smtClean="0"/>
              <a:t>-r</a:t>
            </a:r>
            <a:r>
              <a:rPr lang="en-US" altLang="ko-KR" spc="5" smtClean="0"/>
              <a:t>a</a:t>
            </a:r>
            <a:r>
              <a:rPr lang="en-US" altLang="ko-KR" smtClean="0"/>
              <a:t>y</a:t>
            </a:r>
            <a:r>
              <a:rPr lang="en-US" altLang="ko-KR" spc="85" smtClean="0"/>
              <a:t> </a:t>
            </a:r>
            <a:r>
              <a:rPr lang="en-US" altLang="ko-KR" spc="30" smtClean="0"/>
              <a:t>i</a:t>
            </a:r>
            <a:r>
              <a:rPr lang="en-US" altLang="ko-KR" spc="45" smtClean="0"/>
              <a:t>m</a:t>
            </a:r>
            <a:r>
              <a:rPr lang="en-US" altLang="ko-KR" spc="5" smtClean="0"/>
              <a:t>a</a:t>
            </a:r>
            <a:r>
              <a:rPr lang="en-US" altLang="ko-KR" spc="90" smtClean="0"/>
              <a:t>g</a:t>
            </a:r>
            <a:r>
              <a:rPr lang="en-US" altLang="ko-KR" spc="15" smtClean="0"/>
              <a:t>e</a:t>
            </a:r>
            <a:r>
              <a:rPr lang="en-US" altLang="ko-KR" smtClean="0"/>
              <a:t>s (128 x 128, grayscale)</a:t>
            </a:r>
            <a:endParaRPr lang="en-US" spc="-95" smtClean="0">
              <a:latin typeface="Arial"/>
              <a:cs typeface="Arial"/>
            </a:endParaRPr>
          </a:p>
          <a:p>
            <a:pPr marL="568960" marR="5080" lvl="1" indent="-277495">
              <a:lnSpc>
                <a:spcPts val="3240"/>
              </a:lnSpc>
              <a:spcBef>
                <a:spcPts val="265"/>
              </a:spcBef>
              <a:buSzPct val="125000"/>
              <a:buFont typeface="Arial"/>
              <a:buChar char="•"/>
              <a:tabLst>
                <a:tab pos="568960" algn="l"/>
              </a:tabLst>
            </a:pPr>
            <a:r>
              <a:rPr lang="en-US" altLang="ko-KR" spc="-95" smtClean="0">
                <a:latin typeface="Arial"/>
                <a:cs typeface="Arial"/>
              </a:rPr>
              <a:t>Training/validation dataset: 800 labeled images</a:t>
            </a:r>
          </a:p>
          <a:p>
            <a:pPr marL="568960" marR="5080" lvl="1" indent="-277495">
              <a:lnSpc>
                <a:spcPts val="3240"/>
              </a:lnSpc>
              <a:spcBef>
                <a:spcPts val="265"/>
              </a:spcBef>
              <a:buSzPct val="125000"/>
              <a:buFont typeface="Arial"/>
              <a:buChar char="•"/>
              <a:tabLst>
                <a:tab pos="568960" algn="l"/>
              </a:tabLst>
            </a:pPr>
            <a:r>
              <a:rPr lang="en-US" altLang="ko-KR" spc="-95" smtClean="0">
                <a:latin typeface="Arial"/>
                <a:cs typeface="Arial"/>
              </a:rPr>
              <a:t>Test dataset: 50 unlabeled images</a:t>
            </a:r>
            <a:endParaRPr lang="en-US" smtClean="0">
              <a:latin typeface="Arial"/>
              <a:cs typeface="Arial"/>
            </a:endParaRPr>
          </a:p>
          <a:p>
            <a:pPr marL="111760" marR="5080" indent="-277495">
              <a:lnSpc>
                <a:spcPts val="3240"/>
              </a:lnSpc>
              <a:spcBef>
                <a:spcPts val="265"/>
              </a:spcBef>
              <a:buSzPct val="125000"/>
              <a:buFont typeface="Arial"/>
              <a:buChar char="•"/>
              <a:tabLst>
                <a:tab pos="568960" algn="l"/>
              </a:tabLst>
            </a:pPr>
            <a:r>
              <a:rPr lang="en-US" b="1" smtClean="0"/>
              <a:t>TODO</a:t>
            </a:r>
          </a:p>
          <a:p>
            <a:pPr marL="568960" marR="5080" lvl="1" indent="-277495">
              <a:lnSpc>
                <a:spcPts val="3240"/>
              </a:lnSpc>
              <a:spcBef>
                <a:spcPts val="265"/>
              </a:spcBef>
              <a:buSzPct val="125000"/>
              <a:buFont typeface="Arial"/>
              <a:buChar char="•"/>
              <a:tabLst>
                <a:tab pos="568960" algn="l"/>
              </a:tabLst>
            </a:pPr>
            <a:r>
              <a:rPr lang="en-US" altLang="ko-KR" smtClean="0">
                <a:latin typeface="Arial"/>
                <a:cs typeface="Arial"/>
              </a:rPr>
              <a:t>Tr</a:t>
            </a:r>
            <a:r>
              <a:rPr lang="en-US" altLang="ko-KR" spc="5" smtClean="0">
                <a:latin typeface="Arial"/>
                <a:cs typeface="Arial"/>
              </a:rPr>
              <a:t>a</a:t>
            </a:r>
            <a:r>
              <a:rPr lang="en-US" altLang="ko-KR" spc="30" smtClean="0">
                <a:latin typeface="Arial"/>
                <a:cs typeface="Arial"/>
              </a:rPr>
              <a:t>i</a:t>
            </a:r>
            <a:r>
              <a:rPr lang="en-US" altLang="ko-KR" smtClean="0">
                <a:latin typeface="Arial"/>
                <a:cs typeface="Arial"/>
              </a:rPr>
              <a:t>n</a:t>
            </a:r>
            <a:r>
              <a:rPr lang="en-US" altLang="ko-KR" spc="140" smtClean="0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a</a:t>
            </a:r>
            <a:r>
              <a:rPr lang="en-US" altLang="ko-KR" spc="105">
                <a:latin typeface="Arial"/>
                <a:cs typeface="Arial"/>
              </a:rPr>
              <a:t> </a:t>
            </a:r>
            <a:r>
              <a:rPr lang="en-US" altLang="ko-KR" spc="130">
                <a:latin typeface="Arial"/>
                <a:cs typeface="Arial"/>
              </a:rPr>
              <a:t>c</a:t>
            </a:r>
            <a:r>
              <a:rPr lang="en-US" altLang="ko-KR" spc="20">
                <a:latin typeface="Arial"/>
                <a:cs typeface="Arial"/>
              </a:rPr>
              <a:t>l</a:t>
            </a:r>
            <a:r>
              <a:rPr lang="en-US" altLang="ko-KR" spc="5">
                <a:latin typeface="Arial"/>
                <a:cs typeface="Arial"/>
              </a:rPr>
              <a:t>a</a:t>
            </a:r>
            <a:r>
              <a:rPr lang="en-US" altLang="ko-KR" spc="45">
                <a:latin typeface="Arial"/>
                <a:cs typeface="Arial"/>
              </a:rPr>
              <a:t>ss</a:t>
            </a:r>
            <a:r>
              <a:rPr lang="en-US" altLang="ko-KR" spc="30">
                <a:latin typeface="Arial"/>
                <a:cs typeface="Arial"/>
              </a:rPr>
              <a:t>i</a:t>
            </a:r>
            <a:r>
              <a:rPr lang="en-US" altLang="ko-KR" spc="110">
                <a:latin typeface="Arial"/>
                <a:cs typeface="Arial"/>
              </a:rPr>
              <a:t>f</a:t>
            </a:r>
            <a:r>
              <a:rPr lang="en-US" altLang="ko-KR" spc="30">
                <a:latin typeface="Arial"/>
                <a:cs typeface="Arial"/>
              </a:rPr>
              <a:t>i</a:t>
            </a:r>
            <a:r>
              <a:rPr lang="en-US" altLang="ko-KR" spc="15">
                <a:latin typeface="Arial"/>
                <a:cs typeface="Arial"/>
              </a:rPr>
              <a:t>e</a:t>
            </a:r>
            <a:r>
              <a:rPr lang="en-US" altLang="ko-KR">
                <a:latin typeface="Arial"/>
                <a:cs typeface="Arial"/>
              </a:rPr>
              <a:t>r</a:t>
            </a:r>
            <a:r>
              <a:rPr lang="en-US" altLang="ko-KR" spc="85">
                <a:latin typeface="Arial"/>
                <a:cs typeface="Arial"/>
              </a:rPr>
              <a:t> </a:t>
            </a:r>
            <a:r>
              <a:rPr lang="en-US" altLang="ko-KR" spc="70">
                <a:latin typeface="Arial"/>
                <a:cs typeface="Arial"/>
              </a:rPr>
              <a:t>(</a:t>
            </a:r>
            <a:r>
              <a:rPr lang="en-US" altLang="ko-KR" spc="90">
                <a:latin typeface="Arial"/>
                <a:cs typeface="Arial"/>
              </a:rPr>
              <a:t>d</a:t>
            </a:r>
            <a:r>
              <a:rPr lang="en-US" altLang="ko-KR" spc="15">
                <a:latin typeface="Arial"/>
                <a:cs typeface="Arial"/>
              </a:rPr>
              <a:t>ee</a:t>
            </a:r>
            <a:r>
              <a:rPr lang="en-US" altLang="ko-KR">
                <a:latin typeface="Arial"/>
                <a:cs typeface="Arial"/>
              </a:rPr>
              <a:t>p</a:t>
            </a:r>
            <a:r>
              <a:rPr lang="en-US" altLang="ko-KR" spc="190">
                <a:latin typeface="Arial"/>
                <a:cs typeface="Arial"/>
              </a:rPr>
              <a:t> </a:t>
            </a:r>
            <a:r>
              <a:rPr lang="en-US" altLang="ko-KR" spc="20">
                <a:latin typeface="Arial"/>
                <a:cs typeface="Arial"/>
              </a:rPr>
              <a:t>l</a:t>
            </a:r>
            <a:r>
              <a:rPr lang="en-US" altLang="ko-KR" spc="15">
                <a:latin typeface="Arial"/>
                <a:cs typeface="Arial"/>
              </a:rPr>
              <a:t>e</a:t>
            </a:r>
            <a:r>
              <a:rPr lang="en-US" altLang="ko-KR" spc="5">
                <a:latin typeface="Arial"/>
                <a:cs typeface="Arial"/>
              </a:rPr>
              <a:t>a</a:t>
            </a:r>
            <a:r>
              <a:rPr lang="en-US" altLang="ko-KR">
                <a:latin typeface="Arial"/>
                <a:cs typeface="Arial"/>
              </a:rPr>
              <a:t>r</a:t>
            </a:r>
            <a:r>
              <a:rPr lang="en-US" altLang="ko-KR" spc="40">
                <a:latin typeface="Arial"/>
                <a:cs typeface="Arial"/>
              </a:rPr>
              <a:t>n</a:t>
            </a:r>
            <a:r>
              <a:rPr lang="en-US" altLang="ko-KR" spc="30">
                <a:latin typeface="Arial"/>
                <a:cs typeface="Arial"/>
              </a:rPr>
              <a:t>i</a:t>
            </a:r>
            <a:r>
              <a:rPr lang="en-US" altLang="ko-KR" spc="40">
                <a:latin typeface="Arial"/>
                <a:cs typeface="Arial"/>
              </a:rPr>
              <a:t>n</a:t>
            </a:r>
            <a:r>
              <a:rPr lang="en-US" altLang="ko-KR">
                <a:latin typeface="Arial"/>
                <a:cs typeface="Arial"/>
              </a:rPr>
              <a:t>g</a:t>
            </a:r>
            <a:r>
              <a:rPr lang="en-US" altLang="ko-KR" spc="175">
                <a:latin typeface="Arial"/>
                <a:cs typeface="Arial"/>
              </a:rPr>
              <a:t> </a:t>
            </a:r>
            <a:r>
              <a:rPr lang="en-US" altLang="ko-KR" spc="5">
                <a:latin typeface="Arial"/>
                <a:cs typeface="Arial"/>
              </a:rPr>
              <a:t>a</a:t>
            </a:r>
            <a:r>
              <a:rPr lang="en-US" altLang="ko-KR" spc="20">
                <a:latin typeface="Arial"/>
                <a:cs typeface="Arial"/>
              </a:rPr>
              <a:t>l</a:t>
            </a:r>
            <a:r>
              <a:rPr lang="en-US" altLang="ko-KR" spc="90">
                <a:latin typeface="Arial"/>
                <a:cs typeface="Arial"/>
              </a:rPr>
              <a:t>go</a:t>
            </a:r>
            <a:r>
              <a:rPr lang="en-US" altLang="ko-KR">
                <a:latin typeface="Arial"/>
                <a:cs typeface="Arial"/>
              </a:rPr>
              <a:t>r</a:t>
            </a:r>
            <a:r>
              <a:rPr lang="en-US" altLang="ko-KR" spc="30">
                <a:latin typeface="Arial"/>
                <a:cs typeface="Arial"/>
              </a:rPr>
              <a:t>i</a:t>
            </a:r>
            <a:r>
              <a:rPr lang="en-US" altLang="ko-KR" spc="60">
                <a:latin typeface="Arial"/>
                <a:cs typeface="Arial"/>
              </a:rPr>
              <a:t>t</a:t>
            </a:r>
            <a:r>
              <a:rPr lang="en-US" altLang="ko-KR" spc="30">
                <a:latin typeface="Arial"/>
                <a:cs typeface="Arial"/>
              </a:rPr>
              <a:t>h</a:t>
            </a:r>
            <a:r>
              <a:rPr lang="en-US" altLang="ko-KR" spc="45">
                <a:latin typeface="Arial"/>
                <a:cs typeface="Arial"/>
              </a:rPr>
              <a:t>m</a:t>
            </a:r>
            <a:r>
              <a:rPr lang="en-US" altLang="ko-KR">
                <a:latin typeface="Arial"/>
                <a:cs typeface="Arial"/>
              </a:rPr>
              <a:t>)</a:t>
            </a:r>
            <a:r>
              <a:rPr lang="en-US" altLang="ko-KR" spc="160">
                <a:latin typeface="Arial"/>
                <a:cs typeface="Arial"/>
              </a:rPr>
              <a:t> </a:t>
            </a:r>
            <a:r>
              <a:rPr lang="en-US" altLang="ko-KR" spc="90">
                <a:latin typeface="Arial"/>
                <a:cs typeface="Arial"/>
              </a:rPr>
              <a:t>o</a:t>
            </a:r>
            <a:r>
              <a:rPr lang="en-US" altLang="ko-KR">
                <a:latin typeface="Arial"/>
                <a:cs typeface="Arial"/>
              </a:rPr>
              <a:t>n</a:t>
            </a:r>
            <a:r>
              <a:rPr lang="en-US" altLang="ko-KR" spc="130">
                <a:latin typeface="Arial"/>
                <a:cs typeface="Arial"/>
              </a:rPr>
              <a:t> </a:t>
            </a:r>
            <a:r>
              <a:rPr lang="en-US" altLang="ko-KR" spc="60">
                <a:latin typeface="Arial"/>
                <a:cs typeface="Arial"/>
              </a:rPr>
              <a:t>t</a:t>
            </a:r>
            <a:r>
              <a:rPr lang="en-US" altLang="ko-KR" spc="30">
                <a:latin typeface="Arial"/>
                <a:cs typeface="Arial"/>
              </a:rPr>
              <a:t>h</a:t>
            </a:r>
            <a:r>
              <a:rPr lang="en-US" altLang="ko-KR">
                <a:latin typeface="Arial"/>
                <a:cs typeface="Arial"/>
              </a:rPr>
              <a:t>e</a:t>
            </a:r>
            <a:r>
              <a:rPr lang="en-US" altLang="ko-KR" spc="105">
                <a:latin typeface="Arial"/>
                <a:cs typeface="Arial"/>
              </a:rPr>
              <a:t> </a:t>
            </a:r>
            <a:r>
              <a:rPr lang="en-US" altLang="ko-KR" spc="60">
                <a:latin typeface="Arial"/>
                <a:cs typeface="Arial"/>
              </a:rPr>
              <a:t>t</a:t>
            </a:r>
            <a:r>
              <a:rPr lang="en-US" altLang="ko-KR">
                <a:latin typeface="Arial"/>
                <a:cs typeface="Arial"/>
              </a:rPr>
              <a:t>r</a:t>
            </a:r>
            <a:r>
              <a:rPr lang="en-US" altLang="ko-KR" spc="5">
                <a:latin typeface="Arial"/>
                <a:cs typeface="Arial"/>
              </a:rPr>
              <a:t>a</a:t>
            </a:r>
            <a:r>
              <a:rPr lang="en-US" altLang="ko-KR" spc="30">
                <a:latin typeface="Arial"/>
                <a:cs typeface="Arial"/>
              </a:rPr>
              <a:t>i</a:t>
            </a:r>
            <a:r>
              <a:rPr lang="en-US" altLang="ko-KR" spc="40">
                <a:latin typeface="Arial"/>
                <a:cs typeface="Arial"/>
              </a:rPr>
              <a:t>n</a:t>
            </a:r>
            <a:r>
              <a:rPr lang="en-US" altLang="ko-KR" spc="30">
                <a:latin typeface="Arial"/>
                <a:cs typeface="Arial"/>
              </a:rPr>
              <a:t>i</a:t>
            </a:r>
            <a:r>
              <a:rPr lang="en-US" altLang="ko-KR" spc="40">
                <a:latin typeface="Arial"/>
                <a:cs typeface="Arial"/>
              </a:rPr>
              <a:t>n</a:t>
            </a:r>
            <a:r>
              <a:rPr lang="en-US" altLang="ko-KR">
                <a:latin typeface="Arial"/>
                <a:cs typeface="Arial"/>
              </a:rPr>
              <a:t>g </a:t>
            </a:r>
            <a:r>
              <a:rPr lang="en-US" altLang="ko-KR" spc="90" smtClean="0">
                <a:latin typeface="Arial"/>
                <a:cs typeface="Arial"/>
              </a:rPr>
              <a:t>d</a:t>
            </a:r>
            <a:r>
              <a:rPr lang="en-US" altLang="ko-KR" spc="5" smtClean="0">
                <a:latin typeface="Arial"/>
                <a:cs typeface="Arial"/>
              </a:rPr>
              <a:t>a</a:t>
            </a:r>
            <a:r>
              <a:rPr lang="en-US" altLang="ko-KR" spc="60" smtClean="0">
                <a:latin typeface="Arial"/>
                <a:cs typeface="Arial"/>
              </a:rPr>
              <a:t>t</a:t>
            </a:r>
            <a:r>
              <a:rPr lang="en-US" altLang="ko-KR" spc="5" smtClean="0">
                <a:latin typeface="Arial"/>
                <a:cs typeface="Arial"/>
              </a:rPr>
              <a:t>a</a:t>
            </a:r>
            <a:r>
              <a:rPr lang="en-US" altLang="ko-KR" spc="45" smtClean="0">
                <a:latin typeface="Arial"/>
                <a:cs typeface="Arial"/>
              </a:rPr>
              <a:t>s</a:t>
            </a:r>
            <a:r>
              <a:rPr lang="en-US" altLang="ko-KR" spc="15" smtClean="0">
                <a:latin typeface="Arial"/>
                <a:cs typeface="Arial"/>
              </a:rPr>
              <a:t>e</a:t>
            </a:r>
            <a:r>
              <a:rPr lang="en-US" altLang="ko-KR" spc="60" smtClean="0">
                <a:latin typeface="Arial"/>
                <a:cs typeface="Arial"/>
              </a:rPr>
              <a:t>t, and </a:t>
            </a:r>
            <a:r>
              <a:rPr lang="en-US" altLang="ko-KR" spc="45">
                <a:latin typeface="Arial"/>
                <a:cs typeface="Arial"/>
              </a:rPr>
              <a:t>s</a:t>
            </a:r>
            <a:r>
              <a:rPr lang="en-US" altLang="ko-KR" spc="30">
                <a:latin typeface="Arial"/>
                <a:cs typeface="Arial"/>
              </a:rPr>
              <a:t>u</a:t>
            </a:r>
            <a:r>
              <a:rPr lang="en-US" altLang="ko-KR" spc="90">
                <a:latin typeface="Arial"/>
                <a:cs typeface="Arial"/>
              </a:rPr>
              <a:t>b</a:t>
            </a:r>
            <a:r>
              <a:rPr lang="en-US" altLang="ko-KR" spc="45">
                <a:latin typeface="Arial"/>
                <a:cs typeface="Arial"/>
              </a:rPr>
              <a:t>m</a:t>
            </a:r>
            <a:r>
              <a:rPr lang="en-US" altLang="ko-KR" spc="30">
                <a:latin typeface="Arial"/>
                <a:cs typeface="Arial"/>
              </a:rPr>
              <a:t>i</a:t>
            </a:r>
            <a:r>
              <a:rPr lang="en-US" altLang="ko-KR">
                <a:latin typeface="Arial"/>
                <a:cs typeface="Arial"/>
              </a:rPr>
              <a:t>t</a:t>
            </a:r>
            <a:r>
              <a:rPr lang="en-US" altLang="ko-KR" spc="150">
                <a:latin typeface="Arial"/>
                <a:cs typeface="Arial"/>
              </a:rPr>
              <a:t> </a:t>
            </a:r>
            <a:r>
              <a:rPr lang="en-US" altLang="ko-KR" spc="150" smtClean="0">
                <a:latin typeface="Arial"/>
                <a:cs typeface="Arial"/>
              </a:rPr>
              <a:t>your </a:t>
            </a:r>
            <a:r>
              <a:rPr lang="en-US" altLang="ko-KR" spc="130" smtClean="0">
                <a:latin typeface="Arial"/>
                <a:cs typeface="Arial"/>
              </a:rPr>
              <a:t>c</a:t>
            </a:r>
            <a:r>
              <a:rPr lang="en-US" altLang="ko-KR" spc="20" smtClean="0">
                <a:latin typeface="Arial"/>
                <a:cs typeface="Arial"/>
              </a:rPr>
              <a:t>l</a:t>
            </a:r>
            <a:r>
              <a:rPr lang="en-US" altLang="ko-KR" spc="5" smtClean="0">
                <a:latin typeface="Arial"/>
                <a:cs typeface="Arial"/>
              </a:rPr>
              <a:t>a</a:t>
            </a:r>
            <a:r>
              <a:rPr lang="en-US" altLang="ko-KR" spc="45" smtClean="0">
                <a:latin typeface="Arial"/>
                <a:cs typeface="Arial"/>
              </a:rPr>
              <a:t>ss</a:t>
            </a:r>
            <a:r>
              <a:rPr lang="en-US" altLang="ko-KR" spc="30" smtClean="0">
                <a:latin typeface="Arial"/>
                <a:cs typeface="Arial"/>
              </a:rPr>
              <a:t>i</a:t>
            </a:r>
            <a:r>
              <a:rPr lang="en-US" altLang="ko-KR" spc="110" smtClean="0">
                <a:latin typeface="Arial"/>
                <a:cs typeface="Arial"/>
              </a:rPr>
              <a:t>f</a:t>
            </a:r>
            <a:r>
              <a:rPr lang="en-US" altLang="ko-KR" spc="30" smtClean="0">
                <a:latin typeface="Arial"/>
                <a:cs typeface="Arial"/>
              </a:rPr>
              <a:t>i</a:t>
            </a:r>
            <a:r>
              <a:rPr lang="en-US" altLang="ko-KR" spc="130" smtClean="0">
                <a:latin typeface="Arial"/>
                <a:cs typeface="Arial"/>
              </a:rPr>
              <a:t>c</a:t>
            </a:r>
            <a:r>
              <a:rPr lang="en-US" altLang="ko-KR" spc="5" smtClean="0">
                <a:latin typeface="Arial"/>
                <a:cs typeface="Arial"/>
              </a:rPr>
              <a:t>a</a:t>
            </a:r>
            <a:r>
              <a:rPr lang="en-US" altLang="ko-KR" spc="60" smtClean="0">
                <a:latin typeface="Arial"/>
                <a:cs typeface="Arial"/>
              </a:rPr>
              <a:t>t</a:t>
            </a:r>
            <a:r>
              <a:rPr lang="en-US" altLang="ko-KR" spc="30" smtClean="0">
                <a:latin typeface="Arial"/>
                <a:cs typeface="Arial"/>
              </a:rPr>
              <a:t>i</a:t>
            </a:r>
            <a:r>
              <a:rPr lang="en-US" altLang="ko-KR" spc="90" smtClean="0">
                <a:latin typeface="Arial"/>
                <a:cs typeface="Arial"/>
              </a:rPr>
              <a:t>o</a:t>
            </a:r>
            <a:r>
              <a:rPr lang="en-US" altLang="ko-KR" smtClean="0">
                <a:latin typeface="Arial"/>
                <a:cs typeface="Arial"/>
              </a:rPr>
              <a:t>n</a:t>
            </a:r>
            <a:r>
              <a:rPr lang="en-US" altLang="ko-KR" spc="130" smtClean="0">
                <a:latin typeface="Arial"/>
                <a:cs typeface="Arial"/>
              </a:rPr>
              <a:t> </a:t>
            </a:r>
            <a:r>
              <a:rPr lang="en-US" altLang="ko-KR">
                <a:latin typeface="Arial"/>
                <a:cs typeface="Arial"/>
              </a:rPr>
              <a:t>r</a:t>
            </a:r>
            <a:r>
              <a:rPr lang="en-US" altLang="ko-KR" spc="15">
                <a:latin typeface="Arial"/>
                <a:cs typeface="Arial"/>
              </a:rPr>
              <a:t>e</a:t>
            </a:r>
            <a:r>
              <a:rPr lang="en-US" altLang="ko-KR" spc="45">
                <a:latin typeface="Arial"/>
                <a:cs typeface="Arial"/>
              </a:rPr>
              <a:t>s</a:t>
            </a:r>
            <a:r>
              <a:rPr lang="en-US" altLang="ko-KR" spc="30">
                <a:latin typeface="Arial"/>
                <a:cs typeface="Arial"/>
              </a:rPr>
              <a:t>u</a:t>
            </a:r>
            <a:r>
              <a:rPr lang="en-US" altLang="ko-KR" spc="20">
                <a:latin typeface="Arial"/>
                <a:cs typeface="Arial"/>
              </a:rPr>
              <a:t>l</a:t>
            </a:r>
            <a:r>
              <a:rPr lang="en-US" altLang="ko-KR" spc="60">
                <a:latin typeface="Arial"/>
                <a:cs typeface="Arial"/>
              </a:rPr>
              <a:t>t</a:t>
            </a:r>
            <a:r>
              <a:rPr lang="en-US" altLang="ko-KR">
                <a:latin typeface="Arial"/>
                <a:cs typeface="Arial"/>
              </a:rPr>
              <a:t>s</a:t>
            </a:r>
            <a:r>
              <a:rPr lang="en-US" altLang="ko-KR" spc="120">
                <a:latin typeface="Arial"/>
                <a:cs typeface="Arial"/>
              </a:rPr>
              <a:t> </a:t>
            </a:r>
            <a:r>
              <a:rPr lang="en-US" altLang="ko-KR" spc="90" smtClean="0">
                <a:latin typeface="Arial"/>
                <a:cs typeface="Arial"/>
              </a:rPr>
              <a:t>for </a:t>
            </a:r>
            <a:r>
              <a:rPr lang="en-US" altLang="ko-KR" spc="60" smtClean="0">
                <a:latin typeface="Arial"/>
                <a:cs typeface="Arial"/>
              </a:rPr>
              <a:t>t</a:t>
            </a:r>
            <a:r>
              <a:rPr lang="en-US" altLang="ko-KR" spc="30" smtClean="0">
                <a:latin typeface="Arial"/>
                <a:cs typeface="Arial"/>
              </a:rPr>
              <a:t>h</a:t>
            </a:r>
            <a:r>
              <a:rPr lang="en-US" altLang="ko-KR" smtClean="0">
                <a:latin typeface="Arial"/>
                <a:cs typeface="Arial"/>
              </a:rPr>
              <a:t>e</a:t>
            </a:r>
            <a:r>
              <a:rPr lang="en-US" altLang="ko-KR" spc="105" smtClean="0">
                <a:latin typeface="Arial"/>
                <a:cs typeface="Arial"/>
              </a:rPr>
              <a:t> </a:t>
            </a:r>
            <a:r>
              <a:rPr lang="en-US" altLang="ko-KR" spc="60">
                <a:latin typeface="Arial"/>
                <a:cs typeface="Arial"/>
              </a:rPr>
              <a:t>t</a:t>
            </a:r>
            <a:r>
              <a:rPr lang="en-US" altLang="ko-KR" spc="15">
                <a:latin typeface="Arial"/>
                <a:cs typeface="Arial"/>
              </a:rPr>
              <a:t>e</a:t>
            </a:r>
            <a:r>
              <a:rPr lang="en-US" altLang="ko-KR" spc="45">
                <a:latin typeface="Arial"/>
                <a:cs typeface="Arial"/>
              </a:rPr>
              <a:t>s</a:t>
            </a:r>
            <a:r>
              <a:rPr lang="en-US" altLang="ko-KR">
                <a:latin typeface="Arial"/>
                <a:cs typeface="Arial"/>
              </a:rPr>
              <a:t>t</a:t>
            </a:r>
            <a:r>
              <a:rPr lang="en-US" altLang="ko-KR" spc="150">
                <a:latin typeface="Arial"/>
                <a:cs typeface="Arial"/>
              </a:rPr>
              <a:t> </a:t>
            </a:r>
            <a:r>
              <a:rPr lang="en-US" altLang="ko-KR" spc="30" smtClean="0">
                <a:latin typeface="Arial"/>
                <a:cs typeface="Arial"/>
              </a:rPr>
              <a:t>i</a:t>
            </a:r>
            <a:r>
              <a:rPr lang="en-US" altLang="ko-KR" spc="45" smtClean="0">
                <a:latin typeface="Arial"/>
                <a:cs typeface="Arial"/>
              </a:rPr>
              <a:t>m</a:t>
            </a:r>
            <a:r>
              <a:rPr lang="en-US" altLang="ko-KR" spc="5" smtClean="0">
                <a:latin typeface="Arial"/>
                <a:cs typeface="Arial"/>
              </a:rPr>
              <a:t>a</a:t>
            </a:r>
            <a:r>
              <a:rPr lang="en-US" altLang="ko-KR" spc="90" smtClean="0">
                <a:latin typeface="Arial"/>
                <a:cs typeface="Arial"/>
              </a:rPr>
              <a:t>g</a:t>
            </a:r>
            <a:r>
              <a:rPr lang="en-US" altLang="ko-KR" spc="15" smtClean="0">
                <a:latin typeface="Arial"/>
                <a:cs typeface="Arial"/>
              </a:rPr>
              <a:t>e</a:t>
            </a:r>
            <a:r>
              <a:rPr lang="en-US" altLang="ko-KR" smtClean="0">
                <a:latin typeface="Arial"/>
                <a:cs typeface="Arial"/>
              </a:rPr>
              <a:t>s (+ report).</a:t>
            </a:r>
            <a:endParaRPr>
              <a:latin typeface="Arial"/>
              <a:cs typeface="Arial"/>
            </a:endParaRPr>
          </a:p>
          <a:p>
            <a:pPr marL="568960" marR="57785" lvl="1" indent="-277495">
              <a:lnSpc>
                <a:spcPts val="3229"/>
              </a:lnSpc>
              <a:spcBef>
                <a:spcPts val="5"/>
              </a:spcBef>
              <a:buSzPct val="125000"/>
              <a:buFont typeface="Arial"/>
              <a:buChar char="•"/>
              <a:tabLst>
                <a:tab pos="568960" algn="l"/>
              </a:tabLst>
            </a:pPr>
            <a:r>
              <a:rPr lang="en-US" altLang="ko-KR" spc="-25" smtClean="0">
                <a:latin typeface="Arial"/>
                <a:cs typeface="Arial"/>
              </a:rPr>
              <a:t>High-functioning computational resource (e.g. G</a:t>
            </a:r>
            <a:r>
              <a:rPr lang="en-US" altLang="ko-KR" spc="-50" smtClean="0">
                <a:latin typeface="Arial"/>
                <a:cs typeface="Arial"/>
              </a:rPr>
              <a:t>P</a:t>
            </a:r>
            <a:r>
              <a:rPr lang="en-US" altLang="ko-KR" smtClean="0">
                <a:latin typeface="Arial"/>
                <a:cs typeface="Arial"/>
              </a:rPr>
              <a:t>U)</a:t>
            </a:r>
            <a:r>
              <a:rPr lang="en-US" altLang="ko-KR" spc="70" smtClean="0">
                <a:latin typeface="Arial"/>
                <a:cs typeface="Arial"/>
              </a:rPr>
              <a:t> </a:t>
            </a:r>
            <a:r>
              <a:rPr lang="en-US" altLang="ko-KR" spc="30">
                <a:latin typeface="Arial"/>
                <a:cs typeface="Arial"/>
              </a:rPr>
              <a:t>i</a:t>
            </a:r>
            <a:r>
              <a:rPr lang="en-US" altLang="ko-KR">
                <a:latin typeface="Arial"/>
                <a:cs typeface="Arial"/>
              </a:rPr>
              <a:t>s</a:t>
            </a:r>
            <a:r>
              <a:rPr lang="en-US" altLang="ko-KR" spc="145">
                <a:latin typeface="Arial"/>
                <a:cs typeface="Arial"/>
              </a:rPr>
              <a:t> </a:t>
            </a:r>
            <a:r>
              <a:rPr lang="en-US" altLang="ko-KR" spc="40">
                <a:latin typeface="Arial"/>
                <a:cs typeface="Arial"/>
              </a:rPr>
              <a:t>n</a:t>
            </a:r>
            <a:r>
              <a:rPr lang="en-US" altLang="ko-KR" spc="90">
                <a:latin typeface="Arial"/>
                <a:cs typeface="Arial"/>
              </a:rPr>
              <a:t>o</a:t>
            </a:r>
            <a:r>
              <a:rPr lang="en-US" altLang="ko-KR">
                <a:latin typeface="Arial"/>
                <a:cs typeface="Arial"/>
              </a:rPr>
              <a:t>t</a:t>
            </a:r>
            <a:r>
              <a:rPr lang="en-US" altLang="ko-KR" spc="150">
                <a:latin typeface="Arial"/>
                <a:cs typeface="Arial"/>
              </a:rPr>
              <a:t> </a:t>
            </a:r>
            <a:r>
              <a:rPr lang="en-US" altLang="ko-KR" smtClean="0">
                <a:latin typeface="Arial"/>
                <a:cs typeface="Arial"/>
              </a:rPr>
              <a:t>necessary. </a:t>
            </a:r>
            <a:r>
              <a:rPr sz="1800" spc="-75" smtClean="0">
                <a:latin typeface="Arial"/>
                <a:cs typeface="Arial"/>
              </a:rPr>
              <a:t>Y</a:t>
            </a:r>
            <a:r>
              <a:rPr sz="1800" spc="90" smtClean="0">
                <a:latin typeface="Arial"/>
                <a:cs typeface="Arial"/>
              </a:rPr>
              <a:t>o</a:t>
            </a:r>
            <a:r>
              <a:rPr sz="1800" smtClean="0">
                <a:latin typeface="Arial"/>
                <a:cs typeface="Arial"/>
              </a:rPr>
              <a:t>u</a:t>
            </a:r>
            <a:r>
              <a:rPr sz="1800" spc="105" smtClean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c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3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s</a:t>
            </a:r>
            <a:r>
              <a:rPr sz="1800" spc="30" dirty="0">
                <a:latin typeface="Arial"/>
                <a:cs typeface="Arial"/>
              </a:rPr>
              <a:t>i</a:t>
            </a:r>
            <a:r>
              <a:rPr sz="1800" spc="45" dirty="0">
                <a:latin typeface="Arial"/>
                <a:cs typeface="Arial"/>
              </a:rPr>
              <a:t>m</a:t>
            </a:r>
            <a:r>
              <a:rPr sz="1800" spc="30" dirty="0">
                <a:latin typeface="Arial"/>
                <a:cs typeface="Arial"/>
              </a:rPr>
              <a:t>u</a:t>
            </a:r>
            <a:r>
              <a:rPr sz="1800" spc="20" dirty="0">
                <a:latin typeface="Arial"/>
                <a:cs typeface="Arial"/>
              </a:rPr>
              <a:t>l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spc="30" dirty="0">
                <a:latin typeface="Arial"/>
                <a:cs typeface="Arial"/>
              </a:rPr>
              <a:t>i</a:t>
            </a:r>
            <a:r>
              <a:rPr sz="1800" spc="90" dirty="0">
                <a:latin typeface="Arial"/>
                <a:cs typeface="Arial"/>
              </a:rPr>
              <a:t>o</a:t>
            </a:r>
            <a:r>
              <a:rPr sz="1800" spc="4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w</a:t>
            </a:r>
            <a:r>
              <a:rPr sz="1800" spc="30" dirty="0">
                <a:latin typeface="Arial"/>
                <a:cs typeface="Arial"/>
              </a:rPr>
              <a:t>i</a:t>
            </a:r>
            <a:r>
              <a:rPr sz="1800" spc="6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9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r </a:t>
            </a:r>
            <a:r>
              <a:rPr sz="1800" spc="90" dirty="0">
                <a:latin typeface="Arial"/>
                <a:cs typeface="Arial"/>
              </a:rPr>
              <a:t>o</a:t>
            </a:r>
            <a:r>
              <a:rPr sz="1800" spc="5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n</a:t>
            </a:r>
            <a:r>
              <a:rPr sz="1800" spc="130" dirty="0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l</a:t>
            </a:r>
            <a:r>
              <a:rPr sz="1800" spc="5">
                <a:latin typeface="Arial"/>
                <a:cs typeface="Arial"/>
              </a:rPr>
              <a:t>a</a:t>
            </a:r>
            <a:r>
              <a:rPr sz="1800" spc="90">
                <a:latin typeface="Arial"/>
                <a:cs typeface="Arial"/>
              </a:rPr>
              <a:t>p</a:t>
            </a:r>
            <a:r>
              <a:rPr sz="1800" spc="60">
                <a:latin typeface="Arial"/>
                <a:cs typeface="Arial"/>
              </a:rPr>
              <a:t>t</a:t>
            </a:r>
            <a:r>
              <a:rPr sz="1800" spc="90">
                <a:latin typeface="Arial"/>
                <a:cs typeface="Arial"/>
              </a:rPr>
              <a:t>op</a:t>
            </a:r>
            <a:r>
              <a:rPr sz="1800" smtClean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361" y="1178432"/>
            <a:ext cx="2696676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5"/>
              <a:t>P</a:t>
            </a:r>
            <a:r>
              <a:rPr spc="-5"/>
              <a:t>r</a:t>
            </a:r>
            <a:r>
              <a:rPr spc="245"/>
              <a:t>o</a:t>
            </a:r>
            <a:r>
              <a:rPr spc="95"/>
              <a:t>j</a:t>
            </a:r>
            <a:r>
              <a:rPr spc="55"/>
              <a:t>e</a:t>
            </a:r>
            <a:r>
              <a:rPr spc="350"/>
              <a:t>c</a:t>
            </a:r>
            <a:r>
              <a:rPr/>
              <a:t>t</a:t>
            </a:r>
            <a:r>
              <a:rPr spc="450"/>
              <a:t> </a:t>
            </a:r>
            <a:r>
              <a:rPr lang="en-US" dirty="0"/>
              <a:t>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2235" y="2170758"/>
            <a:ext cx="9547465" cy="4812728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marL="262255" indent="-249554">
              <a:lnSpc>
                <a:spcPct val="100000"/>
              </a:lnSpc>
              <a:buSzPct val="125714"/>
              <a:buFont typeface="Arial"/>
              <a:buChar char="•"/>
              <a:tabLst>
                <a:tab pos="262890" algn="l"/>
              </a:tabLst>
            </a:pPr>
            <a:r>
              <a:rPr lang="en-US" sz="1750" b="1" spc="-65" smtClean="0">
                <a:latin typeface="Arial"/>
                <a:cs typeface="Arial"/>
              </a:rPr>
              <a:t>Submissions</a:t>
            </a:r>
            <a:r>
              <a:rPr lang="en-US" sz="1750" spc="-65" smtClean="0">
                <a:latin typeface="Arial"/>
                <a:cs typeface="Arial"/>
              </a:rPr>
              <a:t> (100pt in total)</a:t>
            </a:r>
            <a:endParaRPr sz="1750" smtClean="0">
              <a:latin typeface="Arial"/>
              <a:cs typeface="Arial"/>
            </a:endParaRPr>
          </a:p>
          <a:p>
            <a:pPr marL="513715" lvl="1" indent="-251460">
              <a:lnSpc>
                <a:spcPct val="100000"/>
              </a:lnSpc>
              <a:spcBef>
                <a:spcPts val="630"/>
              </a:spcBef>
              <a:buSzPct val="125000"/>
              <a:buFont typeface="Arial"/>
              <a:buChar char="•"/>
              <a:tabLst>
                <a:tab pos="514350" algn="l"/>
              </a:tabLst>
            </a:pPr>
            <a:r>
              <a:rPr sz="1600" spc="75" smtClean="0">
                <a:latin typeface="Arial"/>
                <a:cs typeface="Arial"/>
              </a:rPr>
              <a:t>(</a:t>
            </a:r>
            <a:r>
              <a:rPr lang="en-US" sz="1600" spc="40" smtClean="0">
                <a:latin typeface="Arial"/>
                <a:cs typeface="Arial"/>
              </a:rPr>
              <a:t>20pt</a:t>
            </a:r>
            <a:r>
              <a:rPr sz="1600" spc="5" smtClean="0">
                <a:latin typeface="Arial"/>
                <a:cs typeface="Arial"/>
              </a:rPr>
              <a:t>)</a:t>
            </a:r>
            <a:r>
              <a:rPr sz="1600" spc="155" smtClean="0">
                <a:latin typeface="Arial"/>
                <a:cs typeface="Arial"/>
              </a:rPr>
              <a:t> </a:t>
            </a:r>
            <a:r>
              <a:rPr sz="1600" smtClean="0">
                <a:latin typeface="Arial"/>
                <a:cs typeface="Arial"/>
              </a:rPr>
              <a:t>C</a:t>
            </a:r>
            <a:r>
              <a:rPr sz="1600" spc="85" smtClean="0">
                <a:latin typeface="Arial"/>
                <a:cs typeface="Arial"/>
              </a:rPr>
              <a:t>od</a:t>
            </a:r>
            <a:r>
              <a:rPr sz="1600" spc="5" smtClean="0">
                <a:latin typeface="Arial"/>
                <a:cs typeface="Arial"/>
              </a:rPr>
              <a:t>e</a:t>
            </a:r>
            <a:r>
              <a:rPr sz="1600" spc="105" smtClean="0">
                <a:latin typeface="Arial"/>
                <a:cs typeface="Arial"/>
              </a:rPr>
              <a:t> </a:t>
            </a:r>
            <a:r>
              <a:rPr sz="1600" spc="75" smtClean="0">
                <a:latin typeface="Arial"/>
                <a:cs typeface="Arial"/>
              </a:rPr>
              <a:t>(</a:t>
            </a:r>
            <a:r>
              <a:rPr lang="en-US" sz="1600" spc="35" smtClean="0">
                <a:latin typeface="Arial"/>
                <a:cs typeface="Arial"/>
              </a:rPr>
              <a:t>J</a:t>
            </a:r>
            <a:r>
              <a:rPr sz="1600" spc="25" smtClean="0">
                <a:latin typeface="Arial"/>
                <a:cs typeface="Arial"/>
              </a:rPr>
              <a:t>u</a:t>
            </a:r>
            <a:r>
              <a:rPr sz="1600" spc="85" smtClean="0">
                <a:latin typeface="Arial"/>
                <a:cs typeface="Arial"/>
              </a:rPr>
              <a:t>p</a:t>
            </a:r>
            <a:r>
              <a:rPr sz="1600" spc="10" smtClean="0">
                <a:latin typeface="Arial"/>
                <a:cs typeface="Arial"/>
              </a:rPr>
              <a:t>y</a:t>
            </a:r>
            <a:r>
              <a:rPr sz="1600" spc="50" smtClean="0">
                <a:latin typeface="Arial"/>
                <a:cs typeface="Arial"/>
              </a:rPr>
              <a:t>t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80" smtClean="0">
                <a:latin typeface="Arial"/>
                <a:cs typeface="Arial"/>
              </a:rPr>
              <a:t> </a:t>
            </a:r>
            <a:r>
              <a:rPr lang="en-US" sz="1600" spc="40" smtClean="0">
                <a:latin typeface="Arial"/>
                <a:cs typeface="Arial"/>
              </a:rPr>
              <a:t>N</a:t>
            </a:r>
            <a:r>
              <a:rPr sz="1600" spc="85" smtClean="0">
                <a:latin typeface="Arial"/>
                <a:cs typeface="Arial"/>
              </a:rPr>
              <a:t>o</a:t>
            </a:r>
            <a:r>
              <a:rPr sz="1600" spc="50" smtClean="0">
                <a:latin typeface="Arial"/>
                <a:cs typeface="Arial"/>
              </a:rPr>
              <a:t>t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85" smtClean="0">
                <a:latin typeface="Arial"/>
                <a:cs typeface="Arial"/>
              </a:rPr>
              <a:t>boo</a:t>
            </a:r>
            <a:r>
              <a:rPr sz="1600" spc="5" smtClean="0">
                <a:latin typeface="Arial"/>
                <a:cs typeface="Arial"/>
              </a:rPr>
              <a:t>k)</a:t>
            </a:r>
            <a:r>
              <a:rPr sz="1600" spc="165" smtClean="0">
                <a:latin typeface="Arial"/>
                <a:cs typeface="Arial"/>
              </a:rPr>
              <a:t> </a:t>
            </a:r>
            <a:r>
              <a:rPr sz="1600" spc="100" smtClean="0">
                <a:latin typeface="Arial"/>
                <a:cs typeface="Arial"/>
              </a:rPr>
              <a:t>f</a:t>
            </a:r>
            <a:r>
              <a:rPr sz="1600" spc="35" smtClean="0">
                <a:latin typeface="Arial"/>
                <a:cs typeface="Arial"/>
              </a:rPr>
              <a:t>i</a:t>
            </a:r>
            <a:r>
              <a:rPr sz="1600" spc="10" smtClean="0">
                <a:latin typeface="Arial"/>
                <a:cs typeface="Arial"/>
              </a:rPr>
              <a:t>l</a:t>
            </a:r>
            <a:r>
              <a:rPr sz="1600" spc="5" smtClean="0">
                <a:latin typeface="Arial"/>
                <a:cs typeface="Arial"/>
              </a:rPr>
              <a:t>e</a:t>
            </a:r>
            <a:r>
              <a:rPr sz="1600" spc="114" smtClean="0">
                <a:latin typeface="Arial"/>
                <a:cs typeface="Arial"/>
              </a:rPr>
              <a:t> </a:t>
            </a:r>
            <a:r>
              <a:rPr sz="1150" spc="45" smtClean="0">
                <a:latin typeface="Arial"/>
                <a:cs typeface="Arial"/>
              </a:rPr>
              <a:t>(</a:t>
            </a:r>
            <a:r>
              <a:rPr sz="1150" smtClean="0">
                <a:latin typeface="Arial"/>
                <a:cs typeface="Arial"/>
              </a:rPr>
              <a:t>e</a:t>
            </a:r>
            <a:r>
              <a:rPr sz="1150" spc="55" smtClean="0">
                <a:latin typeface="Arial"/>
                <a:cs typeface="Arial"/>
              </a:rPr>
              <a:t>.</a:t>
            </a:r>
            <a:r>
              <a:rPr sz="1150" spc="50" smtClean="0">
                <a:latin typeface="Arial"/>
                <a:cs typeface="Arial"/>
              </a:rPr>
              <a:t>g</a:t>
            </a:r>
            <a:r>
              <a:rPr sz="1150" spc="-5" smtClean="0">
                <a:latin typeface="Arial"/>
                <a:cs typeface="Arial"/>
              </a:rPr>
              <a:t>.</a:t>
            </a:r>
            <a:r>
              <a:rPr sz="1150" spc="95" smtClean="0">
                <a:latin typeface="Arial"/>
                <a:cs typeface="Arial"/>
              </a:rPr>
              <a:t> </a:t>
            </a:r>
            <a:r>
              <a:rPr lang="en-US" sz="1150" spc="95" smtClean="0">
                <a:latin typeface="Arial"/>
                <a:cs typeface="Arial"/>
              </a:rPr>
              <a:t>Project1_</a:t>
            </a:r>
            <a:r>
              <a:rPr sz="1150" spc="65" smtClean="0">
                <a:latin typeface="Arial"/>
                <a:cs typeface="Arial"/>
              </a:rPr>
              <a:t>c</a:t>
            </a:r>
            <a:r>
              <a:rPr sz="1150" spc="50" smtClean="0">
                <a:latin typeface="Arial"/>
                <a:cs typeface="Arial"/>
              </a:rPr>
              <a:t>od</a:t>
            </a:r>
            <a:r>
              <a:rPr sz="1150" smtClean="0">
                <a:latin typeface="Arial"/>
                <a:cs typeface="Arial"/>
              </a:rPr>
              <a:t>e</a:t>
            </a:r>
            <a:r>
              <a:rPr sz="1150" spc="-70" smtClean="0">
                <a:latin typeface="Arial"/>
                <a:cs typeface="Arial"/>
              </a:rPr>
              <a:t>_</a:t>
            </a:r>
            <a:r>
              <a:rPr sz="1150" spc="15" smtClean="0">
                <a:latin typeface="Arial"/>
                <a:cs typeface="Arial"/>
              </a:rPr>
              <a:t>20</a:t>
            </a:r>
            <a:r>
              <a:rPr lang="en-US" sz="1150" spc="15" smtClean="0">
                <a:latin typeface="Arial"/>
                <a:cs typeface="Arial"/>
              </a:rPr>
              <a:t>23XXXX</a:t>
            </a:r>
            <a:r>
              <a:rPr sz="1150" spc="-80" smtClean="0">
                <a:latin typeface="Arial"/>
                <a:cs typeface="Arial"/>
              </a:rPr>
              <a:t>_</a:t>
            </a:r>
            <a:r>
              <a:rPr lang="en-US" sz="1150" spc="-25" smtClean="0">
                <a:latin typeface="Arial"/>
                <a:cs typeface="Arial"/>
              </a:rPr>
              <a:t>Name</a:t>
            </a:r>
            <a:r>
              <a:rPr sz="1150" spc="50" smtClean="0">
                <a:latin typeface="Arial"/>
                <a:cs typeface="Arial"/>
              </a:rPr>
              <a:t>.</a:t>
            </a:r>
            <a:r>
              <a:rPr sz="1150" spc="10" smtClean="0">
                <a:latin typeface="Arial"/>
                <a:cs typeface="Arial"/>
              </a:rPr>
              <a:t>i</a:t>
            </a:r>
            <a:r>
              <a:rPr sz="1150" spc="40" smtClean="0">
                <a:latin typeface="Arial"/>
                <a:cs typeface="Arial"/>
              </a:rPr>
              <a:t>p</a:t>
            </a:r>
            <a:r>
              <a:rPr sz="1150" spc="-5" smtClean="0">
                <a:latin typeface="Arial"/>
                <a:cs typeface="Arial"/>
              </a:rPr>
              <a:t>y</a:t>
            </a:r>
            <a:r>
              <a:rPr sz="1150" spc="15" smtClean="0">
                <a:latin typeface="Arial"/>
                <a:cs typeface="Arial"/>
              </a:rPr>
              <a:t>n</a:t>
            </a:r>
            <a:r>
              <a:rPr sz="1150" spc="-10" smtClean="0">
                <a:latin typeface="Arial"/>
                <a:cs typeface="Arial"/>
              </a:rPr>
              <a:t>b</a:t>
            </a:r>
            <a:r>
              <a:rPr sz="1150" spc="-5" smtClean="0">
                <a:latin typeface="Arial"/>
                <a:cs typeface="Arial"/>
              </a:rPr>
              <a:t>)</a:t>
            </a:r>
            <a:endParaRPr sz="1150" smtClean="0">
              <a:latin typeface="Arial"/>
              <a:cs typeface="Arial"/>
            </a:endParaRPr>
          </a:p>
          <a:p>
            <a:pPr marL="513715" lvl="1" indent="-251460">
              <a:lnSpc>
                <a:spcPct val="100000"/>
              </a:lnSpc>
              <a:spcBef>
                <a:spcPts val="610"/>
              </a:spcBef>
              <a:buSzPct val="125000"/>
              <a:buFont typeface="Arial"/>
              <a:buChar char="•"/>
              <a:tabLst>
                <a:tab pos="514350" algn="l"/>
              </a:tabLst>
            </a:pPr>
            <a:r>
              <a:rPr sz="1600" spc="75" smtClean="0">
                <a:latin typeface="Arial"/>
                <a:cs typeface="Arial"/>
              </a:rPr>
              <a:t>(</a:t>
            </a:r>
            <a:r>
              <a:rPr lang="en-US" sz="1600" spc="40" smtClean="0">
                <a:latin typeface="Arial"/>
                <a:cs typeface="Arial"/>
              </a:rPr>
              <a:t>50pt</a:t>
            </a:r>
            <a:r>
              <a:rPr sz="1600" spc="5" smtClean="0">
                <a:latin typeface="Arial"/>
                <a:cs typeface="Arial"/>
              </a:rPr>
              <a:t>)</a:t>
            </a:r>
            <a:r>
              <a:rPr sz="1600" spc="155" smtClean="0">
                <a:latin typeface="Arial"/>
                <a:cs typeface="Arial"/>
              </a:rPr>
              <a:t> </a:t>
            </a:r>
            <a:r>
              <a:rPr sz="1600" smtClean="0">
                <a:latin typeface="Arial"/>
                <a:cs typeface="Arial"/>
              </a:rPr>
              <a:t>C</a:t>
            </a:r>
            <a:r>
              <a:rPr sz="1600" spc="10" smtClean="0">
                <a:latin typeface="Arial"/>
                <a:cs typeface="Arial"/>
              </a:rPr>
              <a:t>l</a:t>
            </a:r>
            <a:r>
              <a:rPr sz="1600" spc="15" smtClean="0">
                <a:latin typeface="Arial"/>
                <a:cs typeface="Arial"/>
              </a:rPr>
              <a:t>a</a:t>
            </a:r>
            <a:r>
              <a:rPr sz="1600" spc="45" smtClean="0">
                <a:latin typeface="Arial"/>
                <a:cs typeface="Arial"/>
              </a:rPr>
              <a:t>ss</a:t>
            </a:r>
            <a:r>
              <a:rPr sz="1600" spc="35" smtClean="0">
                <a:latin typeface="Arial"/>
                <a:cs typeface="Arial"/>
              </a:rPr>
              <a:t>i</a:t>
            </a:r>
            <a:r>
              <a:rPr sz="1600" spc="100" smtClean="0">
                <a:latin typeface="Arial"/>
                <a:cs typeface="Arial"/>
              </a:rPr>
              <a:t>f</a:t>
            </a:r>
            <a:r>
              <a:rPr sz="1600" spc="35" smtClean="0">
                <a:latin typeface="Arial"/>
                <a:cs typeface="Arial"/>
              </a:rPr>
              <a:t>i</a:t>
            </a:r>
            <a:r>
              <a:rPr sz="1600" spc="114" smtClean="0">
                <a:latin typeface="Arial"/>
                <a:cs typeface="Arial"/>
              </a:rPr>
              <a:t>c</a:t>
            </a:r>
            <a:r>
              <a:rPr sz="1600" spc="15" smtClean="0">
                <a:latin typeface="Arial"/>
                <a:cs typeface="Arial"/>
              </a:rPr>
              <a:t>a</a:t>
            </a:r>
            <a:r>
              <a:rPr sz="1600" spc="50" smtClean="0">
                <a:latin typeface="Arial"/>
                <a:cs typeface="Arial"/>
              </a:rPr>
              <a:t>t</a:t>
            </a:r>
            <a:r>
              <a:rPr sz="1600" spc="35" smtClean="0">
                <a:latin typeface="Arial"/>
                <a:cs typeface="Arial"/>
              </a:rPr>
              <a:t>i</a:t>
            </a:r>
            <a:r>
              <a:rPr sz="1600" spc="85" smtClean="0">
                <a:latin typeface="Arial"/>
                <a:cs typeface="Arial"/>
              </a:rPr>
              <a:t>o</a:t>
            </a:r>
            <a:r>
              <a:rPr sz="1600" spc="5" smtClean="0">
                <a:latin typeface="Arial"/>
                <a:cs typeface="Arial"/>
              </a:rPr>
              <a:t>n</a:t>
            </a:r>
            <a:r>
              <a:rPr sz="1600" spc="140" smtClean="0">
                <a:latin typeface="Arial"/>
                <a:cs typeface="Arial"/>
              </a:rPr>
              <a:t> 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45" smtClean="0">
                <a:latin typeface="Arial"/>
                <a:cs typeface="Arial"/>
              </a:rPr>
              <a:t>s</a:t>
            </a:r>
            <a:r>
              <a:rPr sz="1600" spc="25" smtClean="0">
                <a:latin typeface="Arial"/>
                <a:cs typeface="Arial"/>
              </a:rPr>
              <a:t>u</a:t>
            </a:r>
            <a:r>
              <a:rPr sz="1600" spc="10" smtClean="0">
                <a:latin typeface="Arial"/>
                <a:cs typeface="Arial"/>
              </a:rPr>
              <a:t>l</a:t>
            </a:r>
            <a:r>
              <a:rPr sz="1600" spc="50" smtClean="0">
                <a:latin typeface="Arial"/>
                <a:cs typeface="Arial"/>
              </a:rPr>
              <a:t>t</a:t>
            </a:r>
            <a:r>
              <a:rPr sz="1600" spc="5" smtClean="0">
                <a:latin typeface="Arial"/>
                <a:cs typeface="Arial"/>
              </a:rPr>
              <a:t>s</a:t>
            </a:r>
            <a:r>
              <a:rPr sz="1600" spc="145" smtClean="0">
                <a:latin typeface="Arial"/>
                <a:cs typeface="Arial"/>
              </a:rPr>
              <a:t> </a:t>
            </a:r>
            <a:r>
              <a:rPr sz="1600" spc="85" smtClean="0">
                <a:latin typeface="Arial"/>
                <a:cs typeface="Arial"/>
              </a:rPr>
              <a:t>o</a:t>
            </a:r>
            <a:r>
              <a:rPr sz="1600" smtClean="0">
                <a:latin typeface="Arial"/>
                <a:cs typeface="Arial"/>
              </a:rPr>
              <a:t>f</a:t>
            </a:r>
            <a:r>
              <a:rPr sz="1600" spc="195" smtClean="0">
                <a:latin typeface="Arial"/>
                <a:cs typeface="Arial"/>
              </a:rPr>
              <a:t> </a:t>
            </a:r>
            <a:r>
              <a:rPr sz="1600" spc="40" smtClean="0">
                <a:latin typeface="Arial"/>
                <a:cs typeface="Arial"/>
              </a:rPr>
              <a:t>5</a:t>
            </a:r>
            <a:r>
              <a:rPr sz="1600" spc="5" smtClean="0">
                <a:latin typeface="Arial"/>
                <a:cs typeface="Arial"/>
              </a:rPr>
              <a:t>0</a:t>
            </a:r>
            <a:r>
              <a:rPr sz="1600" spc="130" smtClean="0">
                <a:latin typeface="Arial"/>
                <a:cs typeface="Arial"/>
              </a:rPr>
              <a:t> </a:t>
            </a:r>
            <a:r>
              <a:rPr sz="1600" spc="50" smtClean="0">
                <a:latin typeface="Arial"/>
                <a:cs typeface="Arial"/>
              </a:rPr>
              <a:t>t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45" smtClean="0">
                <a:latin typeface="Arial"/>
                <a:cs typeface="Arial"/>
              </a:rPr>
              <a:t>s</a:t>
            </a:r>
            <a:r>
              <a:rPr sz="1600" smtClean="0">
                <a:latin typeface="Arial"/>
                <a:cs typeface="Arial"/>
              </a:rPr>
              <a:t>t</a:t>
            </a:r>
            <a:r>
              <a:rPr sz="1600" spc="160" smtClean="0">
                <a:latin typeface="Arial"/>
                <a:cs typeface="Arial"/>
              </a:rPr>
              <a:t> </a:t>
            </a:r>
            <a:r>
              <a:rPr sz="1600" spc="35" smtClean="0">
                <a:latin typeface="Arial"/>
                <a:cs typeface="Arial"/>
              </a:rPr>
              <a:t>i</a:t>
            </a:r>
            <a:r>
              <a:rPr sz="1600" spc="50" smtClean="0">
                <a:latin typeface="Arial"/>
                <a:cs typeface="Arial"/>
              </a:rPr>
              <a:t>m</a:t>
            </a:r>
            <a:r>
              <a:rPr sz="1600" spc="15" smtClean="0">
                <a:latin typeface="Arial"/>
                <a:cs typeface="Arial"/>
              </a:rPr>
              <a:t>a</a:t>
            </a:r>
            <a:r>
              <a:rPr sz="1600" spc="85" smtClean="0">
                <a:latin typeface="Arial"/>
                <a:cs typeface="Arial"/>
              </a:rPr>
              <a:t>g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5" smtClean="0">
                <a:latin typeface="Arial"/>
                <a:cs typeface="Arial"/>
              </a:rPr>
              <a:t>s</a:t>
            </a:r>
            <a:r>
              <a:rPr sz="1600" spc="135" smtClean="0">
                <a:latin typeface="Arial"/>
                <a:cs typeface="Arial"/>
              </a:rPr>
              <a:t> </a:t>
            </a:r>
            <a:r>
              <a:rPr sz="1150" spc="45" smtClean="0">
                <a:latin typeface="Arial"/>
                <a:cs typeface="Arial"/>
              </a:rPr>
              <a:t>(</a:t>
            </a:r>
            <a:r>
              <a:rPr sz="1150" smtClean="0">
                <a:latin typeface="Arial"/>
                <a:cs typeface="Arial"/>
              </a:rPr>
              <a:t>e</a:t>
            </a:r>
            <a:r>
              <a:rPr sz="1150" spc="55" smtClean="0">
                <a:latin typeface="Arial"/>
                <a:cs typeface="Arial"/>
              </a:rPr>
              <a:t>.</a:t>
            </a:r>
            <a:r>
              <a:rPr sz="1150" spc="50" smtClean="0">
                <a:latin typeface="Arial"/>
                <a:cs typeface="Arial"/>
              </a:rPr>
              <a:t>g</a:t>
            </a:r>
            <a:r>
              <a:rPr sz="1150" spc="-5" smtClean="0">
                <a:latin typeface="Arial"/>
                <a:cs typeface="Arial"/>
              </a:rPr>
              <a:t>.</a:t>
            </a:r>
            <a:r>
              <a:rPr sz="1150" spc="95" smtClean="0">
                <a:latin typeface="Arial"/>
                <a:cs typeface="Arial"/>
              </a:rPr>
              <a:t> </a:t>
            </a:r>
            <a:r>
              <a:rPr lang="en-US" sz="1150" spc="95" smtClean="0">
                <a:latin typeface="Arial"/>
                <a:cs typeface="Arial"/>
              </a:rPr>
              <a:t>Project1_</a:t>
            </a:r>
            <a:r>
              <a:rPr sz="1150" spc="-10" smtClean="0">
                <a:latin typeface="Arial"/>
                <a:cs typeface="Arial"/>
              </a:rPr>
              <a:t>a</a:t>
            </a:r>
            <a:r>
              <a:rPr sz="1150" spc="15" smtClean="0">
                <a:latin typeface="Arial"/>
                <a:cs typeface="Arial"/>
              </a:rPr>
              <a:t>n</a:t>
            </a:r>
            <a:r>
              <a:rPr sz="1150" spc="20" smtClean="0">
                <a:latin typeface="Arial"/>
                <a:cs typeface="Arial"/>
              </a:rPr>
              <a:t>s</a:t>
            </a:r>
            <a:r>
              <a:rPr sz="1150" spc="15" smtClean="0">
                <a:latin typeface="Arial"/>
                <a:cs typeface="Arial"/>
              </a:rPr>
              <a:t>w</a:t>
            </a:r>
            <a:r>
              <a:rPr sz="1150" smtClean="0">
                <a:latin typeface="Arial"/>
                <a:cs typeface="Arial"/>
              </a:rPr>
              <a:t>e</a:t>
            </a:r>
            <a:r>
              <a:rPr sz="1150" spc="-5" smtClean="0">
                <a:latin typeface="Arial"/>
                <a:cs typeface="Arial"/>
              </a:rPr>
              <a:t>r</a:t>
            </a:r>
            <a:r>
              <a:rPr sz="1150" spc="-70" smtClean="0">
                <a:latin typeface="Arial"/>
                <a:cs typeface="Arial"/>
              </a:rPr>
              <a:t>_</a:t>
            </a:r>
            <a:r>
              <a:rPr sz="1150" spc="15" smtClean="0">
                <a:latin typeface="Arial"/>
                <a:cs typeface="Arial"/>
              </a:rPr>
              <a:t>20</a:t>
            </a:r>
            <a:r>
              <a:rPr lang="en-US" sz="1150" spc="15" smtClean="0">
                <a:latin typeface="Arial"/>
                <a:cs typeface="Arial"/>
              </a:rPr>
              <a:t>23XXXX</a:t>
            </a:r>
            <a:r>
              <a:rPr sz="1150" spc="-80" smtClean="0">
                <a:latin typeface="Arial"/>
                <a:cs typeface="Arial"/>
              </a:rPr>
              <a:t>_</a:t>
            </a:r>
            <a:r>
              <a:rPr lang="en-US" sz="1150" spc="-25" smtClean="0">
                <a:latin typeface="Arial"/>
                <a:cs typeface="Arial"/>
              </a:rPr>
              <a:t>Name</a:t>
            </a:r>
            <a:r>
              <a:rPr sz="1150" spc="50" smtClean="0">
                <a:latin typeface="Arial"/>
                <a:cs typeface="Arial"/>
              </a:rPr>
              <a:t>.</a:t>
            </a:r>
            <a:r>
              <a:rPr sz="1150" spc="65" smtClean="0">
                <a:latin typeface="Arial"/>
                <a:cs typeface="Arial"/>
              </a:rPr>
              <a:t>c</a:t>
            </a:r>
            <a:r>
              <a:rPr sz="1150" spc="20" smtClean="0">
                <a:latin typeface="Arial"/>
                <a:cs typeface="Arial"/>
              </a:rPr>
              <a:t>s</a:t>
            </a:r>
            <a:r>
              <a:rPr sz="1150" spc="-5" smtClean="0">
                <a:latin typeface="Arial"/>
                <a:cs typeface="Arial"/>
              </a:rPr>
              <a:t>v)</a:t>
            </a:r>
            <a:endParaRPr sz="1150" smtClean="0">
              <a:latin typeface="Arial"/>
              <a:cs typeface="Arial"/>
            </a:endParaRPr>
          </a:p>
          <a:p>
            <a:pPr marL="791210" lvl="2" indent="-250190">
              <a:lnSpc>
                <a:spcPct val="100000"/>
              </a:lnSpc>
              <a:spcBef>
                <a:spcPts val="610"/>
              </a:spcBef>
              <a:buSzPct val="125000"/>
              <a:buFont typeface="Arial"/>
              <a:buChar char="•"/>
              <a:tabLst>
                <a:tab pos="791845" algn="l"/>
              </a:tabLst>
            </a:pPr>
            <a:r>
              <a:rPr sz="1600" spc="-25" smtClean="0">
                <a:latin typeface="Arial"/>
                <a:cs typeface="Arial"/>
              </a:rPr>
              <a:t>F</a:t>
            </a:r>
            <a:r>
              <a:rPr sz="1600" spc="35" smtClean="0">
                <a:latin typeface="Arial"/>
                <a:cs typeface="Arial"/>
              </a:rPr>
              <a:t>i</a:t>
            </a:r>
            <a:r>
              <a:rPr sz="1600" spc="10" smtClean="0">
                <a:latin typeface="Arial"/>
                <a:cs typeface="Arial"/>
              </a:rPr>
              <a:t>l</a:t>
            </a:r>
            <a:r>
              <a:rPr sz="1600" smtClean="0">
                <a:latin typeface="Arial"/>
                <a:cs typeface="Arial"/>
              </a:rPr>
              <a:t>l</a:t>
            </a:r>
            <a:r>
              <a:rPr sz="1600" spc="114" smtClean="0">
                <a:latin typeface="Arial"/>
                <a:cs typeface="Arial"/>
              </a:rPr>
              <a:t> </a:t>
            </a:r>
            <a:r>
              <a:rPr sz="1600" spc="35" smtClean="0">
                <a:latin typeface="Arial"/>
                <a:cs typeface="Arial"/>
              </a:rPr>
              <a:t>i</a:t>
            </a:r>
            <a:r>
              <a:rPr sz="1600" spc="5" smtClean="0">
                <a:latin typeface="Arial"/>
                <a:cs typeface="Arial"/>
              </a:rPr>
              <a:t>n</a:t>
            </a:r>
            <a:r>
              <a:rPr sz="1600" spc="130" smtClean="0">
                <a:latin typeface="Arial"/>
                <a:cs typeface="Arial"/>
              </a:rPr>
              <a:t> </a:t>
            </a:r>
            <a:r>
              <a:rPr sz="1600" spc="50" smtClean="0">
                <a:latin typeface="Arial"/>
                <a:cs typeface="Arial"/>
              </a:rPr>
              <a:t>t</a:t>
            </a:r>
            <a:r>
              <a:rPr sz="1600" spc="25" smtClean="0">
                <a:latin typeface="Arial"/>
                <a:cs typeface="Arial"/>
              </a:rPr>
              <a:t>h</a:t>
            </a:r>
            <a:r>
              <a:rPr sz="1600" spc="5" smtClean="0">
                <a:latin typeface="Arial"/>
                <a:cs typeface="Arial"/>
              </a:rPr>
              <a:t>e</a:t>
            </a:r>
            <a:r>
              <a:rPr sz="1600" spc="130" smtClean="0">
                <a:latin typeface="Arial"/>
                <a:cs typeface="Arial"/>
              </a:rPr>
              <a:t> </a:t>
            </a:r>
            <a:r>
              <a:rPr sz="1600" spc="45" smtClean="0">
                <a:latin typeface="Arial"/>
                <a:cs typeface="Arial"/>
              </a:rPr>
              <a:t>s</a:t>
            </a:r>
            <a:r>
              <a:rPr sz="1600" spc="25" smtClean="0">
                <a:latin typeface="Arial"/>
                <a:cs typeface="Arial"/>
              </a:rPr>
              <a:t>hee</a:t>
            </a:r>
            <a:r>
              <a:rPr sz="1600" smtClean="0">
                <a:latin typeface="Arial"/>
                <a:cs typeface="Arial"/>
              </a:rPr>
              <a:t>t</a:t>
            </a:r>
            <a:r>
              <a:rPr sz="1600" spc="145" smtClean="0">
                <a:latin typeface="Arial"/>
                <a:cs typeface="Arial"/>
              </a:rPr>
              <a:t> </a:t>
            </a:r>
            <a:r>
              <a:rPr sz="1600" spc="5" smtClean="0">
                <a:latin typeface="Arial"/>
                <a:cs typeface="Arial"/>
              </a:rPr>
              <a:t>0</a:t>
            </a:r>
            <a:r>
              <a:rPr sz="1600" spc="130" smtClean="0">
                <a:latin typeface="Arial"/>
                <a:cs typeface="Arial"/>
              </a:rPr>
              <a:t> </a:t>
            </a:r>
            <a:r>
              <a:rPr sz="1600" spc="100" smtClean="0">
                <a:latin typeface="Arial"/>
                <a:cs typeface="Arial"/>
              </a:rPr>
              <a:t>f</a:t>
            </a:r>
            <a:r>
              <a:rPr sz="1600" spc="85" smtClean="0">
                <a:latin typeface="Arial"/>
                <a:cs typeface="Arial"/>
              </a:rPr>
              <a:t>o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95" smtClean="0">
                <a:latin typeface="Arial"/>
                <a:cs typeface="Arial"/>
              </a:rPr>
              <a:t> </a:t>
            </a:r>
            <a:r>
              <a:rPr sz="1600" spc="40" smtClean="0">
                <a:latin typeface="Arial"/>
                <a:cs typeface="Arial"/>
              </a:rPr>
              <a:t>n</a:t>
            </a:r>
            <a:r>
              <a:rPr sz="1600" spc="85" smtClean="0">
                <a:latin typeface="Arial"/>
                <a:cs typeface="Arial"/>
              </a:rPr>
              <a:t>o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50" smtClean="0">
                <a:latin typeface="Arial"/>
                <a:cs typeface="Arial"/>
              </a:rPr>
              <a:t>m</a:t>
            </a:r>
            <a:r>
              <a:rPr sz="1600" spc="15" smtClean="0">
                <a:latin typeface="Arial"/>
                <a:cs typeface="Arial"/>
              </a:rPr>
              <a:t>a</a:t>
            </a:r>
            <a:r>
              <a:rPr sz="1600" spc="10" smtClean="0">
                <a:latin typeface="Arial"/>
                <a:cs typeface="Arial"/>
              </a:rPr>
              <a:t>l</a:t>
            </a:r>
            <a:r>
              <a:rPr lang="en-US" sz="1600" smtClean="0">
                <a:latin typeface="Arial"/>
                <a:cs typeface="Arial"/>
              </a:rPr>
              <a:t> /</a:t>
            </a:r>
            <a:r>
              <a:rPr sz="1600" spc="204" smtClean="0">
                <a:latin typeface="Arial"/>
                <a:cs typeface="Arial"/>
              </a:rPr>
              <a:t> </a:t>
            </a:r>
            <a:r>
              <a:rPr sz="1600" spc="5" smtClean="0">
                <a:latin typeface="Arial"/>
                <a:cs typeface="Arial"/>
              </a:rPr>
              <a:t>1</a:t>
            </a:r>
            <a:r>
              <a:rPr sz="1600" spc="130" smtClean="0">
                <a:latin typeface="Arial"/>
                <a:cs typeface="Arial"/>
              </a:rPr>
              <a:t> </a:t>
            </a:r>
            <a:r>
              <a:rPr sz="1600" spc="100" smtClean="0">
                <a:latin typeface="Arial"/>
                <a:cs typeface="Arial"/>
              </a:rPr>
              <a:t>f</a:t>
            </a:r>
            <a:r>
              <a:rPr sz="1600" spc="85" smtClean="0">
                <a:latin typeface="Arial"/>
                <a:cs typeface="Arial"/>
              </a:rPr>
              <a:t>o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95" smtClean="0">
                <a:latin typeface="Arial"/>
                <a:cs typeface="Arial"/>
              </a:rPr>
              <a:t> </a:t>
            </a:r>
            <a:r>
              <a:rPr sz="1600" spc="15" smtClean="0">
                <a:latin typeface="Arial"/>
                <a:cs typeface="Arial"/>
              </a:rPr>
              <a:t>a</a:t>
            </a:r>
            <a:r>
              <a:rPr sz="1600" spc="85" smtClean="0">
                <a:latin typeface="Arial"/>
                <a:cs typeface="Arial"/>
              </a:rPr>
              <a:t>b</a:t>
            </a:r>
            <a:r>
              <a:rPr sz="1600" spc="40" smtClean="0">
                <a:latin typeface="Arial"/>
                <a:cs typeface="Arial"/>
              </a:rPr>
              <a:t>n</a:t>
            </a:r>
            <a:r>
              <a:rPr sz="1600" spc="85" smtClean="0">
                <a:latin typeface="Arial"/>
                <a:cs typeface="Arial"/>
              </a:rPr>
              <a:t>o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50" smtClean="0">
                <a:latin typeface="Arial"/>
                <a:cs typeface="Arial"/>
              </a:rPr>
              <a:t>m</a:t>
            </a:r>
            <a:r>
              <a:rPr sz="1600" spc="15" smtClean="0">
                <a:latin typeface="Arial"/>
                <a:cs typeface="Arial"/>
              </a:rPr>
              <a:t>a</a:t>
            </a:r>
            <a:r>
              <a:rPr sz="1600" smtClean="0">
                <a:latin typeface="Arial"/>
                <a:cs typeface="Arial"/>
              </a:rPr>
              <a:t>l</a:t>
            </a:r>
            <a:r>
              <a:rPr lang="en-US" sz="1600" smtClean="0">
                <a:latin typeface="Arial"/>
                <a:cs typeface="Arial"/>
              </a:rPr>
              <a:t> sample.</a:t>
            </a:r>
            <a:endParaRPr sz="1600" smtClean="0">
              <a:latin typeface="Arial"/>
              <a:cs typeface="Arial"/>
            </a:endParaRPr>
          </a:p>
          <a:p>
            <a:pPr marL="791210" lvl="2" indent="-250190">
              <a:lnSpc>
                <a:spcPct val="100000"/>
              </a:lnSpc>
              <a:spcBef>
                <a:spcPts val="610"/>
              </a:spcBef>
              <a:buSzPct val="125000"/>
              <a:buFont typeface="Arial"/>
              <a:buChar char="•"/>
              <a:tabLst>
                <a:tab pos="791845" algn="l"/>
              </a:tabLst>
            </a:pPr>
            <a:r>
              <a:rPr lang="en-US" sz="1600" spc="10" smtClean="0">
                <a:latin typeface="Arial"/>
                <a:cs typeface="Arial"/>
              </a:rPr>
              <a:t>0.5pt for each correct answer.</a:t>
            </a:r>
          </a:p>
          <a:p>
            <a:pPr marL="513715" lvl="1" indent="-251460">
              <a:lnSpc>
                <a:spcPct val="100000"/>
              </a:lnSpc>
              <a:spcBef>
                <a:spcPts val="600"/>
              </a:spcBef>
              <a:buSzPct val="125000"/>
              <a:buFont typeface="Arial"/>
              <a:buChar char="•"/>
              <a:tabLst>
                <a:tab pos="514350" algn="l"/>
                <a:tab pos="3004185" algn="l"/>
              </a:tabLst>
            </a:pPr>
            <a:r>
              <a:rPr sz="1600" spc="75" smtClean="0">
                <a:latin typeface="Arial"/>
                <a:cs typeface="Arial"/>
              </a:rPr>
              <a:t>(</a:t>
            </a:r>
            <a:r>
              <a:rPr lang="en-US" sz="1600" spc="40" smtClean="0">
                <a:latin typeface="Arial"/>
                <a:cs typeface="Arial"/>
              </a:rPr>
              <a:t>30pt</a:t>
            </a:r>
            <a:r>
              <a:rPr sz="1600" spc="5" smtClean="0">
                <a:latin typeface="Arial"/>
                <a:cs typeface="Arial"/>
              </a:rPr>
              <a:t>)</a:t>
            </a:r>
            <a:r>
              <a:rPr sz="1600" spc="155" smtClean="0">
                <a:latin typeface="Arial"/>
                <a:cs typeface="Arial"/>
              </a:rPr>
              <a:t> </a:t>
            </a:r>
            <a:r>
              <a:rPr lang="en-US" sz="1600" spc="155" smtClean="0">
                <a:latin typeface="Arial"/>
                <a:cs typeface="Arial"/>
              </a:rPr>
              <a:t>1~</a:t>
            </a:r>
            <a:r>
              <a:rPr lang="en-US" altLang="ko-KR" sz="1600" spc="5" smtClean="0">
                <a:latin typeface="Arial"/>
                <a:cs typeface="Arial"/>
              </a:rPr>
              <a:t>2-</a:t>
            </a:r>
            <a:r>
              <a:rPr lang="en-US" altLang="ko-KR" sz="1600" spc="85" smtClean="0">
                <a:latin typeface="Arial"/>
                <a:cs typeface="Arial"/>
              </a:rPr>
              <a:t>p</a:t>
            </a:r>
            <a:r>
              <a:rPr lang="en-US" altLang="ko-KR" sz="1600" spc="15" smtClean="0">
                <a:latin typeface="Arial"/>
                <a:cs typeface="Arial"/>
              </a:rPr>
              <a:t>a</a:t>
            </a:r>
            <a:r>
              <a:rPr lang="en-US" altLang="ko-KR" sz="1600" spc="85" smtClean="0">
                <a:latin typeface="Arial"/>
                <a:cs typeface="Arial"/>
              </a:rPr>
              <a:t>g</a:t>
            </a:r>
            <a:r>
              <a:rPr lang="en-US" altLang="ko-KR" sz="1600" spc="5" smtClean="0">
                <a:latin typeface="Arial"/>
                <a:cs typeface="Arial"/>
              </a:rPr>
              <a:t>e</a:t>
            </a:r>
            <a:r>
              <a:rPr lang="en-US" altLang="ko-KR" sz="1600" spc="114" smtClean="0">
                <a:latin typeface="Arial"/>
                <a:cs typeface="Arial"/>
              </a:rPr>
              <a:t> </a:t>
            </a:r>
            <a:r>
              <a:rPr lang="en-US" sz="1600" spc="-80" smtClean="0">
                <a:latin typeface="Arial"/>
                <a:cs typeface="Arial"/>
              </a:rPr>
              <a:t>r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85" smtClean="0">
                <a:latin typeface="Arial"/>
                <a:cs typeface="Arial"/>
              </a:rPr>
              <a:t>po</a:t>
            </a:r>
            <a:r>
              <a:rPr sz="1600" smtClean="0">
                <a:latin typeface="Arial"/>
                <a:cs typeface="Arial"/>
              </a:rPr>
              <a:t>rt</a:t>
            </a:r>
            <a:r>
              <a:rPr lang="en-US" sz="1600" smtClean="0">
                <a:latin typeface="Arial"/>
                <a:cs typeface="Arial"/>
              </a:rPr>
              <a:t> </a:t>
            </a:r>
            <a:r>
              <a:rPr sz="1200" spc="50" smtClean="0">
                <a:latin typeface="Arial"/>
                <a:cs typeface="Arial"/>
              </a:rPr>
              <a:t>(</a:t>
            </a:r>
            <a:r>
              <a:rPr sz="1200" spc="25" smtClean="0">
                <a:latin typeface="Arial"/>
                <a:cs typeface="Arial"/>
              </a:rPr>
              <a:t>e</a:t>
            </a:r>
            <a:r>
              <a:rPr sz="1200" spc="70" smtClean="0">
                <a:latin typeface="Arial"/>
                <a:cs typeface="Arial"/>
              </a:rPr>
              <a:t>.g</a:t>
            </a:r>
            <a:r>
              <a:rPr sz="1200" spc="5" smtClean="0">
                <a:latin typeface="Arial"/>
                <a:cs typeface="Arial"/>
              </a:rPr>
              <a:t>.</a:t>
            </a:r>
            <a:r>
              <a:rPr sz="1200" spc="150" smtClean="0">
                <a:latin typeface="Arial"/>
                <a:cs typeface="Arial"/>
              </a:rPr>
              <a:t> </a:t>
            </a:r>
            <a:r>
              <a:rPr lang="en-US" sz="1200" spc="-55" smtClean="0">
                <a:latin typeface="Arial"/>
                <a:cs typeface="Arial"/>
              </a:rPr>
              <a:t>Project1_report</a:t>
            </a:r>
            <a:r>
              <a:rPr sz="1200" spc="-60" smtClean="0">
                <a:latin typeface="Arial"/>
                <a:cs typeface="Arial"/>
              </a:rPr>
              <a:t>_</a:t>
            </a:r>
            <a:r>
              <a:rPr sz="1200" spc="35" smtClean="0">
                <a:latin typeface="Arial"/>
                <a:cs typeface="Arial"/>
              </a:rPr>
              <a:t>20</a:t>
            </a:r>
            <a:r>
              <a:rPr lang="en-US" sz="1200" spc="35" smtClean="0">
                <a:latin typeface="Arial"/>
                <a:cs typeface="Arial"/>
              </a:rPr>
              <a:t>23XXXX</a:t>
            </a:r>
            <a:r>
              <a:rPr sz="1200" spc="-60" smtClean="0">
                <a:latin typeface="Arial"/>
                <a:cs typeface="Arial"/>
              </a:rPr>
              <a:t>_</a:t>
            </a:r>
            <a:r>
              <a:rPr lang="en-US" sz="1200" spc="10" smtClean="0">
                <a:latin typeface="Arial"/>
                <a:cs typeface="Arial"/>
              </a:rPr>
              <a:t>Name</a:t>
            </a:r>
            <a:r>
              <a:rPr sz="1200" spc="70" smtClean="0">
                <a:latin typeface="Arial"/>
                <a:cs typeface="Arial"/>
              </a:rPr>
              <a:t>.pd</a:t>
            </a:r>
            <a:r>
              <a:rPr sz="1200" spc="80" smtClean="0">
                <a:latin typeface="Arial"/>
                <a:cs typeface="Arial"/>
              </a:rPr>
              <a:t>f</a:t>
            </a:r>
            <a:r>
              <a:rPr sz="1200" spc="5" smtClean="0">
                <a:latin typeface="Arial"/>
                <a:cs typeface="Arial"/>
              </a:rPr>
              <a:t>)</a:t>
            </a:r>
            <a:endParaRPr sz="1200" smtClean="0">
              <a:latin typeface="Arial"/>
              <a:cs typeface="Arial"/>
            </a:endParaRPr>
          </a:p>
          <a:p>
            <a:pPr marL="847725" marR="2256155" lvl="2" indent="-278765">
              <a:lnSpc>
                <a:spcPct val="131900"/>
              </a:lnSpc>
              <a:buSzPct val="125000"/>
              <a:buFont typeface="Arial"/>
              <a:buChar char="•"/>
              <a:tabLst>
                <a:tab pos="820419" algn="l"/>
              </a:tabLst>
            </a:pPr>
            <a:r>
              <a:rPr lang="en-US" altLang="ko-KR" sz="1600" spc="-50" smtClean="0">
                <a:latin typeface="Arial"/>
                <a:cs typeface="Arial"/>
              </a:rPr>
              <a:t>Verify your model selection (i.e. why is your model suitable for our image classification task?)</a:t>
            </a:r>
          </a:p>
          <a:p>
            <a:pPr marL="1304925" marR="2256155" lvl="3" indent="-278765">
              <a:lnSpc>
                <a:spcPct val="131900"/>
              </a:lnSpc>
              <a:buSzPct val="125000"/>
              <a:buFont typeface="Arial"/>
              <a:buChar char="•"/>
              <a:tabLst>
                <a:tab pos="820419" algn="l"/>
              </a:tabLst>
            </a:pPr>
            <a:r>
              <a:rPr lang="en-US" altLang="ko-KR" sz="1600" smtClean="0">
                <a:latin typeface="Arial"/>
                <a:cs typeface="Arial"/>
              </a:rPr>
              <a:t>For those who choose a CNN, answer the below questions.</a:t>
            </a:r>
          </a:p>
          <a:p>
            <a:pPr marL="1762125" marR="2256155" lvl="4" indent="-278765">
              <a:lnSpc>
                <a:spcPct val="131900"/>
              </a:lnSpc>
              <a:buSzPct val="125000"/>
              <a:buFont typeface="Arial"/>
              <a:buChar char="•"/>
              <a:tabLst>
                <a:tab pos="820419" algn="l"/>
              </a:tabLst>
            </a:pPr>
            <a:r>
              <a:rPr lang="en-US" altLang="ko-KR" sz="1600" spc="-50" smtClean="0">
                <a:latin typeface="Arial"/>
                <a:cs typeface="Arial"/>
              </a:rPr>
              <a:t>Briefly explain the benefit of using convolution layers and max pooling layers for our task.</a:t>
            </a:r>
          </a:p>
          <a:p>
            <a:pPr marL="1762125" marR="2256155" lvl="4" indent="-278765">
              <a:lnSpc>
                <a:spcPct val="131900"/>
              </a:lnSpc>
              <a:buSzPct val="125000"/>
              <a:buFont typeface="Arial"/>
              <a:buChar char="•"/>
              <a:tabLst>
                <a:tab pos="820419" algn="l"/>
              </a:tabLst>
            </a:pPr>
            <a:r>
              <a:rPr lang="en-US" altLang="ko-KR" sz="1600" spc="-50" smtClean="0">
                <a:latin typeface="Arial"/>
                <a:cs typeface="Arial"/>
              </a:rPr>
              <a:t>Briefly explain the benefit of using the hierarchical structure of multiple layers.</a:t>
            </a:r>
          </a:p>
          <a:p>
            <a:pPr marL="847725" marR="2256155" lvl="2" indent="-278765">
              <a:lnSpc>
                <a:spcPct val="131900"/>
              </a:lnSpc>
              <a:buSzPct val="125000"/>
              <a:buFont typeface="Arial"/>
              <a:buChar char="•"/>
              <a:tabLst>
                <a:tab pos="820419" algn="l"/>
              </a:tabLst>
            </a:pPr>
            <a:r>
              <a:rPr lang="en-US" sz="1600" spc="-70" smtClean="0">
                <a:latin typeface="Arial"/>
                <a:cs typeface="Arial"/>
              </a:rPr>
              <a:t>Discuss</a:t>
            </a:r>
            <a:r>
              <a:rPr sz="1600" spc="-70" smtClean="0">
                <a:latin typeface="Arial"/>
                <a:cs typeface="Arial"/>
              </a:rPr>
              <a:t> </a:t>
            </a:r>
            <a:r>
              <a:rPr lang="en-US" sz="1600" spc="-70" smtClean="0">
                <a:latin typeface="Arial"/>
                <a:cs typeface="Arial"/>
              </a:rPr>
              <a:t>important</a:t>
            </a:r>
            <a:r>
              <a:rPr sz="1600" spc="-70" smtClean="0">
                <a:latin typeface="Arial"/>
                <a:cs typeface="Arial"/>
              </a:rPr>
              <a:t> hyperparameters </a:t>
            </a:r>
            <a:r>
              <a:rPr lang="en-US" sz="1600" spc="-70" smtClean="0">
                <a:latin typeface="Arial"/>
                <a:cs typeface="Arial"/>
              </a:rPr>
              <a:t>of your simulations </a:t>
            </a:r>
            <a:r>
              <a:rPr lang="en-US" altLang="ko-KR" sz="1600" spc="-70" smtClean="0">
                <a:latin typeface="Arial"/>
                <a:cs typeface="Arial"/>
              </a:rPr>
              <a:t>(provide </a:t>
            </a:r>
            <a:r>
              <a:rPr lang="en-US" altLang="ko-KR" sz="1600" spc="-70">
                <a:latin typeface="Arial"/>
                <a:cs typeface="Arial"/>
              </a:rPr>
              <a:t>theoretical or empirical reasons)</a:t>
            </a:r>
            <a:r>
              <a:rPr lang="en-US" sz="1600" spc="-70" smtClean="0">
                <a:latin typeface="Arial"/>
                <a:cs typeface="Arial"/>
              </a:rPr>
              <a:t>. </a:t>
            </a:r>
          </a:p>
          <a:p>
            <a:pPr marL="847725" marR="2256155" lvl="2" indent="-278765">
              <a:lnSpc>
                <a:spcPct val="131900"/>
              </a:lnSpc>
              <a:buSzPct val="125000"/>
              <a:buFont typeface="Arial"/>
              <a:buChar char="•"/>
              <a:tabLst>
                <a:tab pos="820419" algn="l"/>
              </a:tabLst>
            </a:pPr>
            <a:r>
              <a:rPr lang="en-US" sz="1600" spc="-70" smtClean="0">
                <a:latin typeface="Arial"/>
                <a:cs typeface="Arial"/>
              </a:rPr>
              <a:t>Show the learning curves of your best model. Is it overfitted? Explain what you did to prevent overfitting.</a:t>
            </a:r>
            <a:endParaRPr sz="1600" spc="-70" smtClean="0">
              <a:latin typeface="Arial"/>
              <a:cs typeface="Arial"/>
            </a:endParaRPr>
          </a:p>
          <a:p>
            <a:pPr marL="820419" lvl="2" indent="-251460">
              <a:lnSpc>
                <a:spcPct val="100000"/>
              </a:lnSpc>
              <a:spcBef>
                <a:spcPts val="610"/>
              </a:spcBef>
              <a:buSzPct val="125000"/>
              <a:buFont typeface="Arial"/>
              <a:buChar char="•"/>
              <a:tabLst>
                <a:tab pos="820419" algn="l"/>
              </a:tabLst>
            </a:pPr>
            <a:r>
              <a:rPr lang="en-US" sz="1600" spc="-65" smtClean="0">
                <a:latin typeface="Arial"/>
                <a:cs typeface="Arial"/>
              </a:rPr>
              <a:t>Discuss </a:t>
            </a:r>
            <a:r>
              <a:rPr sz="1600" spc="50" smtClean="0">
                <a:latin typeface="Arial"/>
                <a:cs typeface="Arial"/>
              </a:rPr>
              <a:t>w</a:t>
            </a:r>
            <a:r>
              <a:rPr sz="1600" spc="25" smtClean="0">
                <a:latin typeface="Arial"/>
                <a:cs typeface="Arial"/>
              </a:rPr>
              <a:t>h</a:t>
            </a:r>
            <a:r>
              <a:rPr sz="1600" spc="5" smtClean="0">
                <a:latin typeface="Arial"/>
                <a:cs typeface="Arial"/>
              </a:rPr>
              <a:t>y</a:t>
            </a:r>
            <a:r>
              <a:rPr sz="1600" spc="100" smtClean="0">
                <a:latin typeface="Arial"/>
                <a:cs typeface="Arial"/>
              </a:rPr>
              <a:t> </a:t>
            </a:r>
            <a:r>
              <a:rPr sz="1600" spc="10" smtClean="0">
                <a:latin typeface="Arial"/>
                <a:cs typeface="Arial"/>
              </a:rPr>
              <a:t>y</a:t>
            </a:r>
            <a:r>
              <a:rPr sz="1600" spc="85" smtClean="0">
                <a:latin typeface="Arial"/>
                <a:cs typeface="Arial"/>
              </a:rPr>
              <a:t>o</a:t>
            </a:r>
            <a:r>
              <a:rPr sz="1600" spc="25" smtClean="0">
                <a:latin typeface="Arial"/>
                <a:cs typeface="Arial"/>
              </a:rPr>
              <a:t>u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95" smtClean="0">
                <a:latin typeface="Arial"/>
                <a:cs typeface="Arial"/>
              </a:rPr>
              <a:t> </a:t>
            </a:r>
            <a:r>
              <a:rPr sz="1600" spc="50" smtClean="0">
                <a:latin typeface="Arial"/>
                <a:cs typeface="Arial"/>
              </a:rPr>
              <a:t>m</a:t>
            </a:r>
            <a:r>
              <a:rPr sz="1600" spc="85" smtClean="0">
                <a:latin typeface="Arial"/>
                <a:cs typeface="Arial"/>
              </a:rPr>
              <a:t>od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mtClean="0">
                <a:latin typeface="Arial"/>
                <a:cs typeface="Arial"/>
              </a:rPr>
              <a:t>l</a:t>
            </a:r>
            <a:r>
              <a:rPr sz="1600" spc="114" smtClean="0">
                <a:latin typeface="Arial"/>
                <a:cs typeface="Arial"/>
              </a:rPr>
              <a:t> </a:t>
            </a:r>
            <a:r>
              <a:rPr lang="en-US" sz="1600" spc="114" smtClean="0">
                <a:latin typeface="Arial"/>
                <a:cs typeface="Arial"/>
              </a:rPr>
              <a:t>could not </a:t>
            </a:r>
            <a:r>
              <a:rPr sz="1600" spc="15" smtClean="0">
                <a:latin typeface="Arial"/>
                <a:cs typeface="Arial"/>
              </a:rPr>
              <a:t>a</a:t>
            </a:r>
            <a:r>
              <a:rPr sz="1600" spc="114" smtClean="0">
                <a:latin typeface="Arial"/>
                <a:cs typeface="Arial"/>
              </a:rPr>
              <a:t>c</a:t>
            </a:r>
            <a:r>
              <a:rPr sz="1600" spc="25" smtClean="0">
                <a:latin typeface="Arial"/>
                <a:cs typeface="Arial"/>
              </a:rPr>
              <a:t>h</a:t>
            </a:r>
            <a:r>
              <a:rPr sz="1600" spc="35" smtClean="0">
                <a:latin typeface="Arial"/>
                <a:cs typeface="Arial"/>
              </a:rPr>
              <a:t>i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10" smtClean="0">
                <a:latin typeface="Arial"/>
                <a:cs typeface="Arial"/>
              </a:rPr>
              <a:t>v</a:t>
            </a:r>
            <a:r>
              <a:rPr sz="1600" spc="5" smtClean="0">
                <a:latin typeface="Arial"/>
                <a:cs typeface="Arial"/>
              </a:rPr>
              <a:t>e</a:t>
            </a:r>
            <a:r>
              <a:rPr sz="1600" spc="114" smtClean="0">
                <a:latin typeface="Arial"/>
                <a:cs typeface="Arial"/>
              </a:rPr>
              <a:t> </a:t>
            </a:r>
            <a:r>
              <a:rPr lang="en-US" sz="1600" spc="114" smtClean="0">
                <a:latin typeface="Arial"/>
                <a:cs typeface="Arial"/>
              </a:rPr>
              <a:t>the </a:t>
            </a:r>
            <a:r>
              <a:rPr sz="1600" spc="85" smtClean="0">
                <a:latin typeface="Arial"/>
                <a:cs typeface="Arial"/>
              </a:rPr>
              <a:t>p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100" smtClean="0">
                <a:latin typeface="Arial"/>
                <a:cs typeface="Arial"/>
              </a:rPr>
              <a:t>f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114" smtClean="0">
                <a:latin typeface="Arial"/>
                <a:cs typeface="Arial"/>
              </a:rPr>
              <a:t>c</a:t>
            </a:r>
            <a:r>
              <a:rPr sz="1600" smtClean="0">
                <a:latin typeface="Arial"/>
                <a:cs typeface="Arial"/>
              </a:rPr>
              <a:t>t</a:t>
            </a:r>
            <a:r>
              <a:rPr sz="1600" spc="145" smtClean="0">
                <a:latin typeface="Arial"/>
                <a:cs typeface="Arial"/>
              </a:rPr>
              <a:t> </a:t>
            </a:r>
            <a:r>
              <a:rPr sz="1600" spc="85" smtClean="0">
                <a:latin typeface="Arial"/>
                <a:cs typeface="Arial"/>
              </a:rPr>
              <a:t>p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100" smtClean="0">
                <a:latin typeface="Arial"/>
                <a:cs typeface="Arial"/>
              </a:rPr>
              <a:t>f</a:t>
            </a:r>
            <a:r>
              <a:rPr sz="1600" spc="85" smtClean="0">
                <a:latin typeface="Arial"/>
                <a:cs typeface="Arial"/>
              </a:rPr>
              <a:t>o</a:t>
            </a:r>
            <a:r>
              <a:rPr sz="1600" spc="5" smtClean="0">
                <a:latin typeface="Arial"/>
                <a:cs typeface="Arial"/>
              </a:rPr>
              <a:t>r</a:t>
            </a:r>
            <a:r>
              <a:rPr sz="1600" spc="50" smtClean="0">
                <a:latin typeface="Arial"/>
                <a:cs typeface="Arial"/>
              </a:rPr>
              <a:t>m</a:t>
            </a:r>
            <a:r>
              <a:rPr sz="1600" spc="15" smtClean="0">
                <a:latin typeface="Arial"/>
                <a:cs typeface="Arial"/>
              </a:rPr>
              <a:t>a</a:t>
            </a:r>
            <a:r>
              <a:rPr sz="1600" spc="40" smtClean="0">
                <a:latin typeface="Arial"/>
                <a:cs typeface="Arial"/>
              </a:rPr>
              <a:t>n</a:t>
            </a:r>
            <a:r>
              <a:rPr sz="1600" spc="114" smtClean="0">
                <a:latin typeface="Arial"/>
                <a:cs typeface="Arial"/>
              </a:rPr>
              <a:t>c</a:t>
            </a:r>
            <a:r>
              <a:rPr sz="1600" spc="25" smtClean="0">
                <a:latin typeface="Arial"/>
                <a:cs typeface="Arial"/>
              </a:rPr>
              <a:t>e</a:t>
            </a:r>
            <a:r>
              <a:rPr sz="1600" smtClean="0">
                <a:latin typeface="Arial"/>
                <a:cs typeface="Arial"/>
              </a:rPr>
              <a:t>.</a:t>
            </a:r>
          </a:p>
          <a:p>
            <a:pPr lvl="2">
              <a:lnSpc>
                <a:spcPct val="100000"/>
              </a:lnSpc>
              <a:spcBef>
                <a:spcPts val="39"/>
              </a:spcBef>
              <a:buFont typeface="Arial"/>
              <a:buChar char="•"/>
            </a:pPr>
            <a:endParaRPr sz="2700" smtClean="0">
              <a:latin typeface="Times New Roman"/>
              <a:cs typeface="Times New Roman"/>
            </a:endParaRPr>
          </a:p>
          <a:p>
            <a:pPr marL="515620" lvl="1" indent="-253365">
              <a:lnSpc>
                <a:spcPct val="100000"/>
              </a:lnSpc>
              <a:buSzPct val="125000"/>
              <a:buFont typeface="Arial"/>
              <a:buChar char="•"/>
              <a:tabLst>
                <a:tab pos="515620" algn="l"/>
              </a:tabLst>
            </a:pPr>
            <a:r>
              <a:rPr sz="1600" b="1" i="1" smtClean="0">
                <a:latin typeface="Arial"/>
                <a:cs typeface="Arial"/>
              </a:rPr>
              <a:t>D</a:t>
            </a:r>
            <a:r>
              <a:rPr sz="1600" b="1" i="1" spc="-65" smtClean="0">
                <a:latin typeface="Arial"/>
                <a:cs typeface="Arial"/>
              </a:rPr>
              <a:t>u</a:t>
            </a:r>
            <a:r>
              <a:rPr sz="1600" b="1" i="1" spc="5" smtClean="0">
                <a:latin typeface="Arial"/>
                <a:cs typeface="Arial"/>
              </a:rPr>
              <a:t>e</a:t>
            </a:r>
            <a:r>
              <a:rPr sz="1600" b="1" i="1" spc="55" smtClean="0">
                <a:latin typeface="Arial"/>
                <a:cs typeface="Arial"/>
              </a:rPr>
              <a:t> </a:t>
            </a:r>
            <a:r>
              <a:rPr sz="1600" b="1" i="1" spc="-5" smtClean="0">
                <a:latin typeface="Arial"/>
                <a:cs typeface="Arial"/>
              </a:rPr>
              <a:t>d</a:t>
            </a:r>
            <a:r>
              <a:rPr sz="1600" b="1" i="1" spc="15" smtClean="0">
                <a:latin typeface="Arial"/>
                <a:cs typeface="Arial"/>
              </a:rPr>
              <a:t>a</a:t>
            </a:r>
            <a:r>
              <a:rPr sz="1600" b="1" i="1" spc="-35" smtClean="0">
                <a:latin typeface="Arial"/>
                <a:cs typeface="Arial"/>
              </a:rPr>
              <a:t>t</a:t>
            </a:r>
            <a:r>
              <a:rPr sz="1600" b="1" i="1" smtClean="0">
                <a:latin typeface="Arial"/>
                <a:cs typeface="Arial"/>
              </a:rPr>
              <a:t>e</a:t>
            </a:r>
            <a:r>
              <a:rPr sz="1600" b="1" i="1" spc="5" smtClean="0">
                <a:latin typeface="Arial"/>
                <a:cs typeface="Arial"/>
              </a:rPr>
              <a:t>:</a:t>
            </a:r>
            <a:r>
              <a:rPr sz="1600" b="1" i="1" spc="45" smtClean="0">
                <a:latin typeface="Arial"/>
                <a:cs typeface="Arial"/>
              </a:rPr>
              <a:t> </a:t>
            </a:r>
            <a:r>
              <a:rPr lang="en-US" sz="1600" b="1" i="1" spc="-40" smtClean="0">
                <a:latin typeface="Arial"/>
                <a:cs typeface="Arial"/>
              </a:rPr>
              <a:t>May 15th, 11:59 PM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8361" y="1178432"/>
            <a:ext cx="2696676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55"/>
              <a:t>P</a:t>
            </a:r>
            <a:r>
              <a:rPr spc="-5"/>
              <a:t>r</a:t>
            </a:r>
            <a:r>
              <a:rPr spc="245"/>
              <a:t>o</a:t>
            </a:r>
            <a:r>
              <a:rPr spc="95"/>
              <a:t>j</a:t>
            </a:r>
            <a:r>
              <a:rPr spc="55"/>
              <a:t>e</a:t>
            </a:r>
            <a:r>
              <a:rPr spc="350"/>
              <a:t>c</a:t>
            </a:r>
            <a:r>
              <a:rPr/>
              <a:t>t</a:t>
            </a:r>
            <a:r>
              <a:rPr spc="450"/>
              <a:t> </a:t>
            </a:r>
            <a:r>
              <a:rPr lang="en-US" spc="450" smtClean="0"/>
              <a:t>1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2234" y="2811549"/>
            <a:ext cx="6118465" cy="72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255" indent="-249554">
              <a:lnSpc>
                <a:spcPct val="100000"/>
              </a:lnSpc>
              <a:buSzPct val="127027"/>
              <a:buFont typeface="Arial"/>
              <a:buChar char="•"/>
              <a:tabLst>
                <a:tab pos="262890" algn="l"/>
              </a:tabLst>
            </a:pPr>
            <a:r>
              <a:rPr sz="1850" spc="-50" dirty="0">
                <a:latin typeface="Arial"/>
                <a:cs typeface="Arial"/>
              </a:rPr>
              <a:t>T</a:t>
            </a:r>
            <a:r>
              <a:rPr sz="1850" spc="10" dirty="0">
                <a:latin typeface="Arial"/>
                <a:cs typeface="Arial"/>
              </a:rPr>
              <a:t>A</a:t>
            </a:r>
            <a:r>
              <a:rPr sz="1850" spc="75" dirty="0">
                <a:latin typeface="Arial"/>
                <a:cs typeface="Arial"/>
              </a:rPr>
              <a:t> </a:t>
            </a:r>
            <a:r>
              <a:rPr sz="1850" spc="-60" dirty="0">
                <a:latin typeface="Arial"/>
                <a:cs typeface="Arial"/>
              </a:rPr>
              <a:t>S</a:t>
            </a:r>
            <a:r>
              <a:rPr sz="1850" spc="25" dirty="0">
                <a:latin typeface="Arial"/>
                <a:cs typeface="Arial"/>
              </a:rPr>
              <a:t>e</a:t>
            </a:r>
            <a:r>
              <a:rPr sz="1850" spc="45" dirty="0">
                <a:latin typeface="Arial"/>
                <a:cs typeface="Arial"/>
              </a:rPr>
              <a:t>ss</a:t>
            </a:r>
            <a:r>
              <a:rPr sz="1850" spc="35" dirty="0">
                <a:latin typeface="Arial"/>
                <a:cs typeface="Arial"/>
              </a:rPr>
              <a:t>i</a:t>
            </a:r>
            <a:r>
              <a:rPr sz="1850" spc="100" dirty="0">
                <a:latin typeface="Arial"/>
                <a:cs typeface="Arial"/>
              </a:rPr>
              <a:t>o</a:t>
            </a:r>
            <a:r>
              <a:rPr sz="1850" spc="10" dirty="0">
                <a:latin typeface="Arial"/>
                <a:cs typeface="Arial"/>
              </a:rPr>
              <a:t>n</a:t>
            </a:r>
            <a:endParaRPr sz="1850">
              <a:latin typeface="Arial"/>
              <a:cs typeface="Arial"/>
            </a:endParaRPr>
          </a:p>
          <a:p>
            <a:pPr marL="513715" lvl="1" indent="-251460">
              <a:lnSpc>
                <a:spcPct val="100000"/>
              </a:lnSpc>
              <a:spcBef>
                <a:spcPts val="1175"/>
              </a:spcBef>
              <a:buSzPct val="127027"/>
              <a:buFont typeface="Arial"/>
              <a:buChar char="•"/>
              <a:tabLst>
                <a:tab pos="514350" algn="l"/>
              </a:tabLst>
            </a:pPr>
            <a:r>
              <a:rPr lang="en-US" sz="1850" smtClean="0">
                <a:latin typeface="Arial"/>
                <a:cs typeface="Arial"/>
              </a:rPr>
              <a:t>TBA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310</Words>
  <Application>Microsoft Office PowerPoint</Application>
  <PresentationFormat>사용자 지정</PresentationFormat>
  <Paragraphs>33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Times New Roman</vt:lpstr>
      <vt:lpstr>Office Theme</vt:lpstr>
      <vt:lpstr>Term Project 1 Medical image diagnosis challenge</vt:lpstr>
      <vt:lpstr>Project 1</vt:lpstr>
      <vt:lpstr>Project 1</vt:lpstr>
      <vt:lpstr>Project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BiS429_TermProject_B</dc:title>
  <dc:creator>bml_user2</dc:creator>
  <cp:lastModifiedBy>Yoondo Sung</cp:lastModifiedBy>
  <cp:revision>36</cp:revision>
  <dcterms:created xsi:type="dcterms:W3CDTF">2022-03-30T20:06:49Z</dcterms:created>
  <dcterms:modified xsi:type="dcterms:W3CDTF">2023-05-03T08:19:28Z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2021-05-07T00:00:00Z</vt:filetime>
  </property>
  <property fmtid="{D5CDD505-2E9C-101B-9397-08002B2CF9AE}" pid="3" name="LastSaved">
    <vt:filetime>2022-03-30T00:00:00Z</vt:filetime>
  </property>
</Properties>
</file>