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6320-9ADD-4268-BB35-F4C52577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573178-6AD1-49E2-9C6D-2AD020CA9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5ADC7-158A-44FD-85BA-7B3271B6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5DD8-678B-4D28-A872-6C613387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BCE1-0257-4191-889B-AE8C1F55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1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1D97-D4E0-4907-9DCD-3CD7A20F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4F1CE-1026-4836-B36B-58EDF5088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AACA3-82AA-447A-B411-3B41879F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39412-90F7-424D-971B-5167B7BB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7956F-C566-405E-A8B0-98D2C5F2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7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6114E5-98AF-43D4-9B5F-52CBFC0E6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D20A8-E66F-4C67-B1E8-8F48FAA5E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4097D-DA87-479F-A2A3-548C6A0C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EA72A-0D1B-44E0-A3A1-E6502532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35FA7-87B9-43E6-BF03-29D5BBE0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8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F7B7E-3199-40AA-9873-505E1C21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9DA1B-DA14-40D5-A48D-76471C57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E7ABA-189F-4592-AD11-8D6A89E7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C506A-238F-41CD-A590-235156C6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703C5-9273-4AD2-8082-156981F4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8220-0893-4846-89B1-1AEAEB0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59423-EBC2-4FE5-8013-8B85CA9E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AB463-5413-4A2A-8220-558CD51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974FB-BF6A-41ED-A64F-41BF55D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E4141-0E07-449B-9862-EAED850C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D18B-356B-4316-82D4-29F174AA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FD3D3-3120-4375-BFB4-CC01974D8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552C8-2540-4330-BD8C-D4D0D677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8D48A-A5C7-4F13-894E-689A24F9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0CEB4-4FEA-4761-B75E-13FECB60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0B2C8-799B-4B39-8427-1EFAAC8C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9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3C9F7-658C-4E13-A896-F732F103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67CF2-70F2-4A7A-B7E4-7F819FD3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C2C7E-B3B4-44ED-A751-A662F8709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9C6123-D22B-4D4F-8F22-678B8B84F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3063BC-9677-4735-8F8E-336B06E7F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A9BAD-D0E2-4037-91E6-6944980C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73FE8A-2467-433F-98A6-6A1E7E49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B907C-AC57-4AAC-B088-3D212D04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A1839-B55C-4F04-8C61-1250707F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601D6-92CB-4D6E-9D35-C0A9CBD9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A5C550-86BD-4136-B5E5-11CCF188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186310-595D-4DDD-B930-A484259D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8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FC9C00-793B-4814-A07D-1621C328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126423-5DFE-4EB3-B631-899CE3B2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9B5A2-97CA-42C8-B0C8-CEA3B70E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C3D7-C7C1-4CC3-8C5A-A1DEE621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CED53-39BF-4D04-95EA-982732FD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254069-EFF6-429C-8EA9-EF346EBCA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44B73-D183-41BB-A37D-2E68C6F3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13F2B-773B-426E-B081-9072E3F4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C94A0-614B-438F-AE83-92DE7F7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6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85B7D-4DE1-4E80-ABAA-4C7DF399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8CF9A-D424-478C-BB78-7889E8EB1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C4960-9769-4F09-8CE0-2BD58FB2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31DF9-C9E7-4842-8A86-95344AE1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09D6F-9A3B-406A-BB27-CE39C777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95FF1-3E91-4799-89CF-A1D98DF9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DFF5EE-2506-4966-9361-3643D14B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F5F87-A3D0-4CA2-8CEB-E6E480F4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88F95-67FD-4865-88A7-CC080174A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4156-E156-4F69-97B0-6854103C512A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BAD84-4D1E-4A65-8E53-71F97B4A1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3029E-9747-4718-835C-E2EBA9E51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132E-33D9-47AE-A812-694934F8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3251-AD5E-42D9-96BB-3B512D177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Sklearn</a:t>
            </a:r>
            <a:r>
              <a:rPr lang="en-US" altLang="zh-CN" dirty="0"/>
              <a:t> Preprocessing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78B8D-0E58-45C5-93B6-70D6755CA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罗成</a:t>
            </a:r>
          </a:p>
        </p:txBody>
      </p:sp>
    </p:spTree>
    <p:extLst>
      <p:ext uri="{BB962C8B-B14F-4D97-AF65-F5344CB8AC3E}">
        <p14:creationId xmlns:p14="http://schemas.microsoft.com/office/powerpoint/2010/main" val="357839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E3F16-AAE8-46B1-B2E3-510A41A7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encoding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EFE3B89-24F5-44AA-95BD-CADF0B9FC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661294"/>
              </p:ext>
            </p:extLst>
          </p:nvPr>
        </p:nvGraphicFramePr>
        <p:xfrm>
          <a:off x="9523446" y="1805678"/>
          <a:ext cx="22595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88">
                  <a:extLst>
                    <a:ext uri="{9D8B030D-6E8A-4147-A177-3AD203B41FA5}">
                      <a16:colId xmlns:a16="http://schemas.microsoft.com/office/drawing/2014/main" val="2836146117"/>
                    </a:ext>
                  </a:extLst>
                </a:gridCol>
                <a:gridCol w="753188">
                  <a:extLst>
                    <a:ext uri="{9D8B030D-6E8A-4147-A177-3AD203B41FA5}">
                      <a16:colId xmlns:a16="http://schemas.microsoft.com/office/drawing/2014/main" val="931699235"/>
                    </a:ext>
                  </a:extLst>
                </a:gridCol>
                <a:gridCol w="753188">
                  <a:extLst>
                    <a:ext uri="{9D8B030D-6E8A-4147-A177-3AD203B41FA5}">
                      <a16:colId xmlns:a16="http://schemas.microsoft.com/office/drawing/2014/main" val="357089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1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5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289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F487D7-3792-49ED-BEFD-E2F06C604547}"/>
              </a:ext>
            </a:extLst>
          </p:cNvPr>
          <p:cNvSpPr txBox="1"/>
          <p:nvPr/>
        </p:nvSpPr>
        <p:spPr>
          <a:xfrm>
            <a:off x="9797145" y="1373294"/>
            <a:ext cx="16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Training data</a:t>
            </a:r>
            <a:endParaRPr lang="zh-CN" altLang="en-US" b="1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1FC8796B-B152-4B96-B9D5-A2BB373F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083124"/>
              </p:ext>
            </p:extLst>
          </p:nvPr>
        </p:nvGraphicFramePr>
        <p:xfrm>
          <a:off x="9523446" y="3784474"/>
          <a:ext cx="2259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88">
                  <a:extLst>
                    <a:ext uri="{9D8B030D-6E8A-4147-A177-3AD203B41FA5}">
                      <a16:colId xmlns:a16="http://schemas.microsoft.com/office/drawing/2014/main" val="2836146117"/>
                    </a:ext>
                  </a:extLst>
                </a:gridCol>
                <a:gridCol w="753188">
                  <a:extLst>
                    <a:ext uri="{9D8B030D-6E8A-4147-A177-3AD203B41FA5}">
                      <a16:colId xmlns:a16="http://schemas.microsoft.com/office/drawing/2014/main" val="931699235"/>
                    </a:ext>
                  </a:extLst>
                </a:gridCol>
                <a:gridCol w="753188">
                  <a:extLst>
                    <a:ext uri="{9D8B030D-6E8A-4147-A177-3AD203B41FA5}">
                      <a16:colId xmlns:a16="http://schemas.microsoft.com/office/drawing/2014/main" val="357089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1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5102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A3ADADA-5A1C-482A-812F-231264B12ADD}"/>
              </a:ext>
            </a:extLst>
          </p:cNvPr>
          <p:cNvSpPr txBox="1"/>
          <p:nvPr/>
        </p:nvSpPr>
        <p:spPr>
          <a:xfrm>
            <a:off x="9906779" y="3352090"/>
            <a:ext cx="149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Test data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A85E77-1251-479E-AAEA-6F2D04B252E3}"/>
              </a:ext>
            </a:extLst>
          </p:cNvPr>
          <p:cNvSpPr/>
          <p:nvPr/>
        </p:nvSpPr>
        <p:spPr>
          <a:xfrm>
            <a:off x="205275" y="1373294"/>
            <a:ext cx="9162660" cy="426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import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[1]: import pandas as pd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[2]: from collections import </a:t>
            </a:r>
            <a:r>
              <a:rPr lang="en-US" altLang="zh-CN" sz="1600" dirty="0" err="1">
                <a:latin typeface="Consolas" panose="020B0609020204030204" pitchFamily="49" charset="0"/>
              </a:rPr>
              <a:t>defaultdict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[3]: from </a:t>
            </a:r>
            <a:r>
              <a:rPr lang="en-US" altLang="zh-CN" sz="1600" dirty="0" err="1">
                <a:latin typeface="Consolas" panose="020B0609020204030204" pitchFamily="49" charset="0"/>
              </a:rPr>
              <a:t>sklearn.preprocessing</a:t>
            </a:r>
            <a:r>
              <a:rPr lang="en-US" altLang="zh-CN" sz="1600" dirty="0">
                <a:latin typeface="Consolas" panose="020B0609020204030204" pitchFamily="49" charset="0"/>
              </a:rPr>
              <a:t> import </a:t>
            </a:r>
            <a:r>
              <a:rPr lang="en-US" altLang="zh-CN" sz="1600" dirty="0" err="1">
                <a:latin typeface="Consolas" panose="020B0609020204030204" pitchFamily="49" charset="0"/>
              </a:rPr>
              <a:t>LabelEncoder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[4]: </a:t>
            </a:r>
            <a:r>
              <a:rPr lang="en-US" altLang="zh-CN" sz="1600" dirty="0" err="1">
                <a:latin typeface="Consolas" panose="020B0609020204030204" pitchFamily="49" charset="0"/>
              </a:rPr>
              <a:t>obj_cols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training.dtypes</a:t>
            </a:r>
            <a:r>
              <a:rPr lang="en-US" altLang="zh-CN" sz="1600" dirty="0"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</a:rPr>
              <a:t>training.dtypes</a:t>
            </a:r>
            <a:r>
              <a:rPr lang="en-US" altLang="zh-CN" sz="1600" dirty="0">
                <a:latin typeface="Consolas" panose="020B0609020204030204" pitchFamily="49" charset="0"/>
              </a:rPr>
              <a:t> == ‘object’].index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create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defaultdict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, the type of the values of the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is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LabelEncoder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[5]: fit = </a:t>
            </a:r>
            <a:r>
              <a:rPr lang="en-US" altLang="zh-CN" sz="1600" dirty="0" err="1">
                <a:latin typeface="Consolas" panose="020B0609020204030204" pitchFamily="49" charset="0"/>
              </a:rPr>
              <a:t>defaultdict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LabelEncoder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fit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LabelEncoders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[6]: training[</a:t>
            </a:r>
            <a:r>
              <a:rPr lang="en-US" altLang="zh-CN" sz="1600" dirty="0" err="1">
                <a:latin typeface="Consolas" panose="020B0609020204030204" pitchFamily="49" charset="0"/>
              </a:rPr>
              <a:t>obj_cols</a:t>
            </a:r>
            <a:r>
              <a:rPr lang="en-US" altLang="zh-CN" sz="1600" dirty="0">
                <a:latin typeface="Consolas" panose="020B0609020204030204" pitchFamily="49" charset="0"/>
              </a:rPr>
              <a:t>] = training[</a:t>
            </a:r>
            <a:r>
              <a:rPr lang="en-US" altLang="zh-CN" sz="1600" dirty="0" err="1">
                <a:latin typeface="Consolas" panose="020B0609020204030204" pitchFamily="49" charset="0"/>
              </a:rPr>
              <a:t>obj_cols</a:t>
            </a:r>
            <a:r>
              <a:rPr lang="en-US" altLang="zh-CN" sz="1600" dirty="0">
                <a:latin typeface="Consolas" panose="020B0609020204030204" pitchFamily="49" charset="0"/>
              </a:rPr>
              <a:t>].apply(lambda x: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				  fit[x.name].</a:t>
            </a:r>
            <a:r>
              <a:rPr lang="en-US" altLang="zh-CN" sz="1600" dirty="0" err="1">
                <a:latin typeface="Consolas" panose="020B0609020204030204" pitchFamily="49" charset="0"/>
              </a:rPr>
              <a:t>fit_transform</a:t>
            </a:r>
            <a:r>
              <a:rPr lang="en-US" altLang="zh-CN" sz="1600" dirty="0">
                <a:latin typeface="Consolas" panose="020B0609020204030204" pitchFamily="49" charset="0"/>
              </a:rPr>
              <a:t>(x))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transform test data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[7]: test[</a:t>
            </a:r>
            <a:r>
              <a:rPr lang="en-US" altLang="zh-CN" sz="1600" dirty="0" err="1">
                <a:latin typeface="Consolas" panose="020B0609020204030204" pitchFamily="49" charset="0"/>
              </a:rPr>
              <a:t>obj_cols</a:t>
            </a:r>
            <a:r>
              <a:rPr lang="en-US" altLang="zh-CN" sz="1600" dirty="0">
                <a:latin typeface="Consolas" panose="020B0609020204030204" pitchFamily="49" charset="0"/>
              </a:rPr>
              <a:t>] = test[</a:t>
            </a:r>
            <a:r>
              <a:rPr lang="en-US" altLang="zh-CN" sz="1600" dirty="0" err="1">
                <a:latin typeface="Consolas" panose="020B0609020204030204" pitchFamily="49" charset="0"/>
              </a:rPr>
              <a:t>obj_cols</a:t>
            </a:r>
            <a:r>
              <a:rPr lang="en-US" altLang="zh-CN" sz="1600" dirty="0">
                <a:latin typeface="Consolas" panose="020B0609020204030204" pitchFamily="49" charset="0"/>
              </a:rPr>
              <a:t>].apply(lambda x: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                       fit[x.name].transform(x))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AF56EEA-9642-4914-8D8E-0785A1573CB7}"/>
              </a:ext>
            </a:extLst>
          </p:cNvPr>
          <p:cNvSpPr/>
          <p:nvPr/>
        </p:nvSpPr>
        <p:spPr>
          <a:xfrm>
            <a:off x="1547716" y="5907972"/>
            <a:ext cx="9050694" cy="7358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</a:rPr>
              <a:t>defaultdict</a:t>
            </a:r>
            <a:r>
              <a:rPr lang="en-US" altLang="zh-CN" b="1" dirty="0"/>
              <a:t>: you can access </a:t>
            </a:r>
            <a:r>
              <a:rPr lang="en-US" altLang="zh-CN" b="1" dirty="0" err="1"/>
              <a:t>defaultdict</a:t>
            </a:r>
            <a:r>
              <a:rPr lang="en-US" altLang="zh-CN" b="1" dirty="0"/>
              <a:t>[key] before ‘key’ being created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013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B03A0-4663-451B-981B-23E25EC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C9D87-308B-4E81-B2BE-F19B367E9B44}"/>
              </a:ext>
            </a:extLst>
          </p:cNvPr>
          <p:cNvSpPr/>
          <p:nvPr/>
        </p:nvSpPr>
        <p:spPr>
          <a:xfrm>
            <a:off x="1194320" y="1479749"/>
            <a:ext cx="9162660" cy="389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import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[1]: import pandas as pd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[2]: from </a:t>
            </a:r>
            <a:r>
              <a:rPr lang="en-US" altLang="zh-CN" sz="1600" dirty="0" err="1">
                <a:latin typeface="Consolas" panose="020B0609020204030204" pitchFamily="49" charset="0"/>
              </a:rPr>
              <a:t>sklearn.linear_model</a:t>
            </a:r>
            <a:r>
              <a:rPr lang="en-US" altLang="zh-CN" sz="1600" dirty="0">
                <a:latin typeface="Consolas" panose="020B0609020204030204" pitchFamily="49" charset="0"/>
              </a:rPr>
              <a:t> import </a:t>
            </a:r>
            <a:r>
              <a:rPr lang="en-US" altLang="zh-CN" sz="1600" dirty="0" err="1">
                <a:latin typeface="Consolas" panose="020B0609020204030204" pitchFamily="49" charset="0"/>
              </a:rPr>
              <a:t>LogisticRegression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[3]: from </a:t>
            </a:r>
            <a:r>
              <a:rPr lang="en-US" altLang="zh-CN" sz="1600" dirty="0" err="1">
                <a:latin typeface="Consolas" panose="020B0609020204030204" pitchFamily="49" charset="0"/>
              </a:rPr>
              <a:t>sklearn.preprocessing</a:t>
            </a:r>
            <a:r>
              <a:rPr lang="en-US" altLang="zh-CN" sz="1600" dirty="0">
                <a:latin typeface="Consolas" panose="020B0609020204030204" pitchFamily="49" charset="0"/>
              </a:rPr>
              <a:t> import </a:t>
            </a:r>
            <a:r>
              <a:rPr lang="en-US" altLang="zh-CN" sz="1600" dirty="0" err="1">
                <a:latin typeface="Consolas" panose="020B0609020204030204" pitchFamily="49" charset="0"/>
              </a:rPr>
              <a:t>StandardScaler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[4]: from </a:t>
            </a:r>
            <a:r>
              <a:rPr lang="en-US" altLang="zh-CN" sz="1600" dirty="0" err="1">
                <a:latin typeface="Consolas" panose="020B0609020204030204" pitchFamily="49" charset="0"/>
              </a:rPr>
              <a:t>sklearn.pipeline</a:t>
            </a:r>
            <a:r>
              <a:rPr lang="en-US" altLang="zh-CN" sz="1600" dirty="0">
                <a:latin typeface="Consolas" panose="020B0609020204030204" pitchFamily="49" charset="0"/>
              </a:rPr>
              <a:t> import Pipeline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create model using pipeline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[5]: model = Pipeline([(‘scaler’, </a:t>
            </a:r>
            <a:r>
              <a:rPr lang="en-US" altLang="zh-CN" sz="1600" dirty="0" err="1">
                <a:latin typeface="Consolas" panose="020B0609020204030204" pitchFamily="49" charset="0"/>
              </a:rPr>
              <a:t>StandardScaler</a:t>
            </a:r>
            <a:r>
              <a:rPr lang="en-US" altLang="zh-CN" sz="1600" dirty="0">
                <a:latin typeface="Consolas" panose="020B0609020204030204" pitchFamily="49" charset="0"/>
              </a:rPr>
              <a:t>()),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   (‘classifier’, </a:t>
            </a:r>
            <a:r>
              <a:rPr lang="en-US" altLang="zh-CN" sz="1600" dirty="0" err="1">
                <a:latin typeface="Consolas" panose="020B0609020204030204" pitchFamily="49" charset="0"/>
              </a:rPr>
              <a:t>LogisticRegression</a:t>
            </a:r>
            <a:r>
              <a:rPr lang="en-US" altLang="zh-CN" sz="1600" dirty="0">
                <a:latin typeface="Consolas" panose="020B0609020204030204" pitchFamily="49" charset="0"/>
              </a:rPr>
              <a:t>())])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fit model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[6]: </a:t>
            </a:r>
            <a:r>
              <a:rPr lang="en-US" altLang="zh-CN" sz="1600" dirty="0" err="1">
                <a:latin typeface="Consolas" panose="020B0609020204030204" pitchFamily="49" charset="0"/>
              </a:rPr>
              <a:t>model.fit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xTrain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yTrain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predict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[7]: </a:t>
            </a:r>
            <a:r>
              <a:rPr lang="en-US" altLang="zh-CN" sz="1600" dirty="0" err="1">
                <a:latin typeface="Consolas" panose="020B0609020204030204" pitchFamily="49" charset="0"/>
              </a:rPr>
              <a:t>model.predict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xTest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008331-3CF5-4336-9E53-CA3BED7B3D41}"/>
              </a:ext>
            </a:extLst>
          </p:cNvPr>
          <p:cNvSpPr/>
          <p:nvPr/>
        </p:nvSpPr>
        <p:spPr>
          <a:xfrm>
            <a:off x="1547716" y="5907972"/>
            <a:ext cx="9050694" cy="7358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pipeline</a:t>
            </a:r>
            <a:r>
              <a:rPr lang="en-US" altLang="zh-CN" b="1" dirty="0"/>
              <a:t>: ensemble all preprocessing and model constructing together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58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2854-E83E-408D-878E-2CFD7171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Kfold</a:t>
            </a:r>
            <a:r>
              <a:rPr lang="en-US" altLang="zh-CN" dirty="0"/>
              <a:t> </a:t>
            </a:r>
            <a:r>
              <a:rPr lang="en-US" altLang="zh-CN" dirty="0" err="1"/>
              <a:t>crossvalidation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41E806-69F4-443B-91E1-94655515A0D6}"/>
              </a:ext>
            </a:extLst>
          </p:cNvPr>
          <p:cNvSpPr/>
          <p:nvPr/>
        </p:nvSpPr>
        <p:spPr>
          <a:xfrm>
            <a:off x="838200" y="1401285"/>
            <a:ext cx="7288763" cy="481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import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[1]: import </a:t>
            </a:r>
            <a:r>
              <a:rPr lang="en-US" altLang="zh-CN" sz="1600" dirty="0" err="1">
                <a:latin typeface="Consolas" panose="020B0609020204030204" pitchFamily="49" charset="0"/>
              </a:rPr>
              <a:t>numpy</a:t>
            </a:r>
            <a:r>
              <a:rPr lang="en-US" altLang="zh-CN" sz="1600" dirty="0">
                <a:latin typeface="Consolas" panose="020B0609020204030204" pitchFamily="49" charset="0"/>
              </a:rPr>
              <a:t> as np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[2]: from </a:t>
            </a:r>
            <a:r>
              <a:rPr lang="en-US" altLang="zh-CN" sz="1600" dirty="0" err="1">
                <a:latin typeface="Consolas" panose="020B0609020204030204" pitchFamily="49" charset="0"/>
              </a:rPr>
              <a:t>sklearn.preprocessing</a:t>
            </a:r>
            <a:r>
              <a:rPr lang="en-US" altLang="zh-CN" sz="1600" dirty="0">
                <a:latin typeface="Consolas" panose="020B0609020204030204" pitchFamily="49" charset="0"/>
              </a:rPr>
              <a:t> import </a:t>
            </a:r>
            <a:r>
              <a:rPr lang="en-US" altLang="zh-CN" sz="1600" dirty="0" err="1">
                <a:latin typeface="Consolas" panose="020B0609020204030204" pitchFamily="49" charset="0"/>
              </a:rPr>
              <a:t>StandardScaler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[3]: from </a:t>
            </a:r>
            <a:r>
              <a:rPr lang="en-US" altLang="zh-CN" sz="1600" dirty="0" err="1">
                <a:latin typeface="Consolas" panose="020B0609020204030204" pitchFamily="49" charset="0"/>
              </a:rPr>
              <a:t>sklearn.pipeline</a:t>
            </a:r>
            <a:r>
              <a:rPr lang="en-US" altLang="zh-CN" sz="1600" dirty="0">
                <a:latin typeface="Consolas" panose="020B0609020204030204" pitchFamily="49" charset="0"/>
              </a:rPr>
              <a:t> import Pipeline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[4]: from </a:t>
            </a:r>
            <a:r>
              <a:rPr lang="en-US" altLang="zh-CN" sz="1600" dirty="0" err="1">
                <a:latin typeface="Consolas" panose="020B0609020204030204" pitchFamily="49" charset="0"/>
              </a:rPr>
              <a:t>sklearn.model_selection</a:t>
            </a:r>
            <a:r>
              <a:rPr lang="en-US" altLang="zh-CN" sz="1600" dirty="0">
                <a:latin typeface="Consolas" panose="020B0609020204030204" pitchFamily="49" charset="0"/>
              </a:rPr>
              <a:t> import </a:t>
            </a:r>
            <a:r>
              <a:rPr lang="en-US" altLang="zh-CN" sz="1600" dirty="0" err="1">
                <a:latin typeface="Consolas" panose="020B0609020204030204" pitchFamily="49" charset="0"/>
              </a:rPr>
              <a:t>KFold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[5]: from </a:t>
            </a:r>
            <a:r>
              <a:rPr lang="en-US" altLang="zh-CN" sz="1600" dirty="0" err="1">
                <a:latin typeface="Consolas" panose="020B0609020204030204" pitchFamily="49" charset="0"/>
              </a:rPr>
              <a:t>sklearn.model_selection</a:t>
            </a:r>
            <a:r>
              <a:rPr lang="en-US" altLang="zh-CN" sz="1600" dirty="0">
                <a:latin typeface="Consolas" panose="020B0609020204030204" pitchFamily="49" charset="0"/>
              </a:rPr>
              <a:t> import </a:t>
            </a:r>
            <a:r>
              <a:rPr lang="en-US" altLang="zh-CN" sz="1600" dirty="0" err="1">
                <a:latin typeface="Consolas" panose="020B0609020204030204" pitchFamily="49" charset="0"/>
              </a:rPr>
              <a:t>cross_val_score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[6]: from </a:t>
            </a:r>
            <a:r>
              <a:rPr lang="en-US" altLang="zh-CN" sz="1600" dirty="0" err="1">
                <a:latin typeface="Consolas" panose="020B0609020204030204" pitchFamily="49" charset="0"/>
              </a:rPr>
              <a:t>sklearn.linear_models</a:t>
            </a:r>
            <a:r>
              <a:rPr lang="en-US" altLang="zh-CN" sz="1600" dirty="0">
                <a:latin typeface="Consolas" panose="020B0609020204030204" pitchFamily="49" charset="0"/>
              </a:rPr>
              <a:t> import </a:t>
            </a:r>
            <a:r>
              <a:rPr lang="en-US" altLang="zh-CN" sz="1600" dirty="0" err="1">
                <a:latin typeface="Consolas" panose="020B0609020204030204" pitchFamily="49" charset="0"/>
              </a:rPr>
              <a:t>LogisticRegression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create data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[7]: X = </a:t>
            </a:r>
            <a:r>
              <a:rPr lang="en-US" altLang="zh-CN" sz="1600" dirty="0" err="1">
                <a:latin typeface="Consolas" panose="020B0609020204030204" pitchFamily="49" charset="0"/>
              </a:rPr>
              <a:t>np.random.randn</a:t>
            </a:r>
            <a:r>
              <a:rPr lang="en-US" altLang="zh-CN" sz="1600" dirty="0">
                <a:latin typeface="Consolas" panose="020B0609020204030204" pitchFamily="49" charset="0"/>
              </a:rPr>
              <a:t>(100,2)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[8]: y = </a:t>
            </a:r>
            <a:r>
              <a:rPr lang="en-US" altLang="zh-CN" sz="1600" dirty="0" err="1">
                <a:latin typeface="Consolas" panose="020B0609020204030204" pitchFamily="49" charset="0"/>
              </a:rPr>
              <a:t>np.random.randint</a:t>
            </a:r>
            <a:r>
              <a:rPr lang="en-US" altLang="zh-CN" sz="1600" dirty="0">
                <a:latin typeface="Consolas" panose="020B0609020204030204" pitchFamily="49" charset="0"/>
              </a:rPr>
              <a:t>(2, size = [100])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construct model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[9]: model = Pipeline([(‘scaler’, </a:t>
            </a:r>
            <a:r>
              <a:rPr lang="en-US" altLang="zh-CN" sz="1600" dirty="0" err="1">
                <a:latin typeface="Consolas" panose="020B0609020204030204" pitchFamily="49" charset="0"/>
              </a:rPr>
              <a:t>StandardScaler</a:t>
            </a:r>
            <a:r>
              <a:rPr lang="en-US" altLang="zh-CN" sz="1600" dirty="0">
                <a:latin typeface="Consolas" panose="020B0609020204030204" pitchFamily="49" charset="0"/>
              </a:rPr>
              <a:t>()),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   (‘classifier’, </a:t>
            </a:r>
            <a:r>
              <a:rPr lang="en-US" altLang="zh-CN" sz="1600" dirty="0" err="1">
                <a:latin typeface="Consolas" panose="020B0609020204030204" pitchFamily="49" charset="0"/>
              </a:rPr>
              <a:t>LogisticRegression</a:t>
            </a:r>
            <a:r>
              <a:rPr lang="en-US" altLang="zh-CN" sz="1600" dirty="0">
                <a:latin typeface="Consolas" panose="020B0609020204030204" pitchFamily="49" charset="0"/>
              </a:rPr>
              <a:t>())])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how to use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KFold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[10]: </a:t>
            </a:r>
            <a:r>
              <a:rPr lang="en-US" altLang="zh-CN" sz="1600" dirty="0" err="1">
                <a:latin typeface="Consolas" panose="020B0609020204030204" pitchFamily="49" charset="0"/>
              </a:rPr>
              <a:t>kfold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KFold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n_splits</a:t>
            </a:r>
            <a:r>
              <a:rPr lang="en-US" altLang="zh-CN" sz="1600" dirty="0">
                <a:latin typeface="Consolas" panose="020B0609020204030204" pitchFamily="49" charset="0"/>
              </a:rPr>
              <a:t> = 10)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[11]: results = </a:t>
            </a:r>
            <a:r>
              <a:rPr lang="en-US" altLang="zh-CN" sz="1600" dirty="0" err="1">
                <a:latin typeface="Consolas" panose="020B0609020204030204" pitchFamily="49" charset="0"/>
              </a:rPr>
              <a:t>cross_val_score</a:t>
            </a:r>
            <a:r>
              <a:rPr lang="en-US" altLang="zh-CN" sz="1600" dirty="0">
                <a:latin typeface="Consolas" panose="020B0609020204030204" pitchFamily="49" charset="0"/>
              </a:rPr>
              <a:t>(model, X, y, cv = </a:t>
            </a:r>
            <a:r>
              <a:rPr lang="en-US" altLang="zh-CN" sz="1600" dirty="0" err="1">
                <a:latin typeface="Consolas" panose="020B0609020204030204" pitchFamily="49" charset="0"/>
              </a:rPr>
              <a:t>kfold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3D003E-76D9-49E8-A5C3-653DCF41639C}"/>
              </a:ext>
            </a:extLst>
          </p:cNvPr>
          <p:cNvSpPr/>
          <p:nvPr/>
        </p:nvSpPr>
        <p:spPr>
          <a:xfrm>
            <a:off x="8294914" y="1401285"/>
            <a:ext cx="3396343" cy="48129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</a:rPr>
              <a:t>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>
                <a:solidFill>
                  <a:schemeClr val="tx1"/>
                </a:solidFill>
              </a:rPr>
              <a:t>Create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>
                <a:solidFill>
                  <a:schemeClr val="tx1"/>
                </a:solidFill>
              </a:rPr>
              <a:t>Claim </a:t>
            </a:r>
            <a:r>
              <a:rPr lang="en-US" altLang="zh-CN" b="1" dirty="0" err="1">
                <a:solidFill>
                  <a:schemeClr val="tx1"/>
                </a:solidFill>
              </a:rPr>
              <a:t>kfold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b="1" dirty="0">
                <a:solidFill>
                  <a:schemeClr val="tx1"/>
                </a:solidFill>
              </a:rPr>
              <a:t>Fit and test in one line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7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405</Words>
  <Application>Microsoft Office PowerPoint</Application>
  <PresentationFormat>宽屏</PresentationFormat>
  <Paragraphs>89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Sklearn Preprocessing</vt:lpstr>
      <vt:lpstr>Label encoding</vt:lpstr>
      <vt:lpstr>Pipeline </vt:lpstr>
      <vt:lpstr>Kfold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Sklearn Preprocessing</dc:title>
  <dc:creator>罗 成</dc:creator>
  <cp:lastModifiedBy>罗 成</cp:lastModifiedBy>
  <cp:revision>7</cp:revision>
  <dcterms:created xsi:type="dcterms:W3CDTF">2018-08-05T09:54:00Z</dcterms:created>
  <dcterms:modified xsi:type="dcterms:W3CDTF">2018-08-06T12:05:51Z</dcterms:modified>
</cp:coreProperties>
</file>