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D1C1E-4250-46A5-AB64-68A61B4B3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A2B8D3-65EE-4CAD-ADB2-702504182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D2DE84-255E-49FF-B51D-4F571B6D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50E-A104-456D-A4A8-F4B6771A630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F2D9E8-C494-4C5F-A5FB-33E9D215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10CA2E-DB80-4416-BCCF-F27DACBE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9932-3C4D-446A-B5C8-C44B81A35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741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5B1C9-503B-4A18-AD5A-90BD03EC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8807BCA-CCFB-456C-8968-8639BEE27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F8E3AF-5122-4BA8-BA04-DB415630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50E-A104-456D-A4A8-F4B6771A630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3ADCEE-9B8C-44A7-A87B-D0129F39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60A16-48A8-4A83-814C-CEB8D616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9932-3C4D-446A-B5C8-C44B81A35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21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B1D32D9-5657-4EE6-9ABD-E780045ED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995396-5478-41B1-9A53-92FE83759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BC459C-6A48-4FE8-B708-C954536E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50E-A104-456D-A4A8-F4B6771A630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A540C1-AF65-49B6-95C9-AC86FE4A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FA97E4-54CD-479B-B8A9-C910B46D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9932-3C4D-446A-B5C8-C44B81A35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80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59C702-093E-47BD-B9CF-7AD98F3F9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0F16E9-D741-4C86-BDC9-AA4AC6C70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094464-EB83-4DC4-B7DB-6197E69D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50E-A104-456D-A4A8-F4B6771A630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8D754A-430C-4AA2-A556-D2B7BB0E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0A6BFD-1C81-4336-BB19-FE91EB7A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9932-3C4D-446A-B5C8-C44B81A35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48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63C53-FCCE-41F9-9C31-985FDD60A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56ADF6-17B1-4FD5-8777-DBC9FE3E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58ED34-1A48-4999-A152-0DB4D6B1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50E-A104-456D-A4A8-F4B6771A630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D8144E-0259-4CFC-835C-F98C7FEE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410D9D-3B00-468B-8833-14240F12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9932-3C4D-446A-B5C8-C44B81A35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07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30E7C5-100F-49F4-8DDC-C048FF7E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B6147F-DA21-4C5E-8F5A-62B64C5F5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CB9F1D-AB64-4B2C-AD98-F142C0284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91BCFD-47FA-4390-8E33-A04DC4F7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50E-A104-456D-A4A8-F4B6771A630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A729A6-47C0-47BD-AF97-BAE8D977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C2CF6B-A9FD-4745-B259-BFF91F701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9932-3C4D-446A-B5C8-C44B81A35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58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2D70F8-DDFC-46EC-9513-E3C6B56F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D69014-FFF4-4940-ACEE-C2E918F0A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DCB5B2-5C33-47ED-B395-88EC9E471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3C2879-CD55-42F3-B695-04BE3041E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550262-1343-469F-A500-B912FFE71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0918A04-9639-4B91-A233-F5F35DBA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50E-A104-456D-A4A8-F4B6771A630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85ADC1-9015-4758-BEB6-D44664D1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F2188A-9256-45BE-9CD4-181D058C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9932-3C4D-446A-B5C8-C44B81A35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17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7825B-6670-4EA3-A08D-2B0299B7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A15617C-9511-4E76-88FC-36E50169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50E-A104-456D-A4A8-F4B6771A630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7B03E6-BE8F-45F1-9848-DAD24783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57CD09-CEC6-45D0-9CC4-3E0C822D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9932-3C4D-446A-B5C8-C44B81A35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44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EF593FA-DE48-4A74-949D-C148C515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50E-A104-456D-A4A8-F4B6771A630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786828-372C-43C0-B079-BE9C294E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91BFF5-F78F-4363-8D17-C668D638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9932-3C4D-446A-B5C8-C44B81A35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43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7458B-6753-4DB6-B7E7-02F278D5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2B183D-EF75-4949-9C04-9A65103C9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E3254A-D7CF-4794-A2DD-7C77FF564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776DC92-E7B5-477F-A0B8-002CEA46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50E-A104-456D-A4A8-F4B6771A630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48AB16-F450-4AF5-99DA-73AC5AA3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7A01B9-44D5-4418-8804-A9F01B71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9932-3C4D-446A-B5C8-C44B81A35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40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0114A2-B161-418B-9F25-AC88641D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8251280-C7AC-4688-8D3D-F598495A3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54B04F-E88D-4DFD-ABE3-3B5ECFFC6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513217-FEB8-48C4-8E9C-D964F263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F50E-A104-456D-A4A8-F4B6771A630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2D0C37-B256-4730-9322-EA1915F0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D99BBA-DC6B-4CFB-BD15-6348F3E2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89932-3C4D-446A-B5C8-C44B81A35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024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0C5ECDA-A6F2-4CF3-BFE3-D5E0EC5A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160F058-6181-4379-A084-A9CE8C43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FD8715-7211-43E2-8039-E53D4C296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9F50E-A104-456D-A4A8-F4B6771A630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48F5F5-41C4-4566-82C5-BA6A35043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B225B3-85B4-4A87-B24F-16CACD1E7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89932-3C4D-446A-B5C8-C44B81A358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38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62B04F0-1C7A-47C4-9106-EF9E2391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67" y="0"/>
            <a:ext cx="7061466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73DC96C-CEE8-47C7-8BD4-69787C962E65}"/>
              </a:ext>
            </a:extLst>
          </p:cNvPr>
          <p:cNvSpPr txBox="1"/>
          <p:nvPr/>
        </p:nvSpPr>
        <p:spPr>
          <a:xfrm>
            <a:off x="4731132" y="295268"/>
            <a:ext cx="1990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6">
                    <a:lumMod val="50000"/>
                  </a:schemeClr>
                </a:solidFill>
              </a:rPr>
              <a:t>改善孩子的發展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06F18B-BBE5-4982-9628-0FEBFDB8B4D7}"/>
              </a:ext>
            </a:extLst>
          </p:cNvPr>
          <p:cNvSpPr/>
          <p:nvPr/>
        </p:nvSpPr>
        <p:spPr>
          <a:xfrm>
            <a:off x="4242433" y="74442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獲得喘息與支援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10F756-4BA4-445F-9296-F0A126D8A227}"/>
              </a:ext>
            </a:extLst>
          </p:cNvPr>
          <p:cNvSpPr/>
          <p:nvPr/>
        </p:nvSpPr>
        <p:spPr>
          <a:xfrm>
            <a:off x="4868828" y="128840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有效的育兒方法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5FB198-E050-46C2-BAD1-8012AC2022D4}"/>
              </a:ext>
            </a:extLst>
          </p:cNvPr>
          <p:cNvSpPr/>
          <p:nvPr/>
        </p:nvSpPr>
        <p:spPr>
          <a:xfrm>
            <a:off x="7054398" y="2136367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強化家庭關係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2E80EC-7F73-4862-A753-B75606A8BE30}"/>
              </a:ext>
            </a:extLst>
          </p:cNvPr>
          <p:cNvSpPr/>
          <p:nvPr/>
        </p:nvSpPr>
        <p:spPr>
          <a:xfrm>
            <a:off x="6005724" y="339900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專業的支援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C43BC1B-BACC-44B2-BA9E-D75627697CFB}"/>
              </a:ext>
            </a:extLst>
          </p:cNvPr>
          <p:cNvSpPr/>
          <p:nvPr/>
        </p:nvSpPr>
        <p:spPr>
          <a:xfrm>
            <a:off x="7108908" y="170638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情感支持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567D4C-02D5-44E1-9FC2-0696DB16D2B4}"/>
              </a:ext>
            </a:extLst>
          </p:cNvPr>
          <p:cNvSpPr/>
          <p:nvPr/>
        </p:nvSpPr>
        <p:spPr>
          <a:xfrm>
            <a:off x="2833829" y="144407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社群歸屬感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F40EF95-5EBB-4B21-85F8-91AEC3C78264}"/>
              </a:ext>
            </a:extLst>
          </p:cNvPr>
          <p:cNvSpPr/>
          <p:nvPr/>
        </p:nvSpPr>
        <p:spPr>
          <a:xfrm>
            <a:off x="6470653" y="2559759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高度專屬化的服務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48EFB2F-C218-4E47-984A-92DB2FB39D18}"/>
              </a:ext>
            </a:extLst>
          </p:cNvPr>
          <p:cNvSpPr/>
          <p:nvPr/>
        </p:nvSpPr>
        <p:spPr>
          <a:xfrm>
            <a:off x="6701485" y="4222953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整合資訊與資源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E7A9A9D-2759-4A92-9943-14E101A22368}"/>
              </a:ext>
            </a:extLst>
          </p:cNvPr>
          <p:cNvSpPr txBox="1"/>
          <p:nvPr/>
        </p:nvSpPr>
        <p:spPr>
          <a:xfrm>
            <a:off x="4805629" y="5224945"/>
            <a:ext cx="2538923" cy="83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6">
                    <a:lumMod val="50000"/>
                  </a:schemeClr>
                </a:solidFill>
              </a:rPr>
              <a:t>心理與生活壓力、</a:t>
            </a:r>
            <a:endParaRPr lang="en-US" altLang="zh-TW" sz="16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TW" altLang="en-US" sz="1600" dirty="0">
                <a:solidFill>
                  <a:schemeClr val="accent6">
                    <a:lumMod val="50000"/>
                  </a:schemeClr>
                </a:solidFill>
              </a:rPr>
              <a:t>時間與精力不足、</a:t>
            </a:r>
            <a:br>
              <a:rPr lang="en-US" altLang="zh-TW" sz="1600" dirty="0">
                <a:solidFill>
                  <a:schemeClr val="accent6">
                    <a:lumMod val="50000"/>
                  </a:schemeClr>
                </a:solidFill>
              </a:rPr>
            </a:br>
            <a:endParaRPr lang="zh-TW" altLang="en-US" sz="1600" dirty="0">
              <a:solidFill>
                <a:schemeClr val="accent6">
                  <a:lumMod val="50000"/>
                </a:schemeClr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3755EE0-056F-4153-9179-4AD25D926CD5}"/>
              </a:ext>
            </a:extLst>
          </p:cNvPr>
          <p:cNvSpPr txBox="1"/>
          <p:nvPr/>
        </p:nvSpPr>
        <p:spPr>
          <a:xfrm>
            <a:off x="2833829" y="3969962"/>
            <a:ext cx="1834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6">
                    <a:lumMod val="50000"/>
                  </a:schemeClr>
                </a:solidFill>
              </a:rPr>
              <a:t>夫妻、親子間的關係緊張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AF1F5E8-DDD4-4FBB-8CA4-3B20B8BDEC4E}"/>
              </a:ext>
            </a:extLst>
          </p:cNvPr>
          <p:cNvSpPr txBox="1"/>
          <p:nvPr/>
        </p:nvSpPr>
        <p:spPr>
          <a:xfrm>
            <a:off x="4668323" y="4880126"/>
            <a:ext cx="1834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6">
                    <a:lumMod val="50000"/>
                  </a:schemeClr>
                </a:solidFill>
              </a:rPr>
              <a:t>疲憊與無助感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456836A-1A04-4F5A-A111-EE84B769DA89}"/>
              </a:ext>
            </a:extLst>
          </p:cNvPr>
          <p:cNvSpPr txBox="1"/>
          <p:nvPr/>
        </p:nvSpPr>
        <p:spPr>
          <a:xfrm>
            <a:off x="4597153" y="4418390"/>
            <a:ext cx="1689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accent6">
                    <a:lumMod val="50000"/>
                  </a:schemeClr>
                </a:solidFill>
              </a:rPr>
              <a:t>焦慮與不安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49F64A7-E11B-46CC-82F4-1B1A283F4138}"/>
              </a:ext>
            </a:extLst>
          </p:cNvPr>
          <p:cNvSpPr/>
          <p:nvPr/>
        </p:nvSpPr>
        <p:spPr>
          <a:xfrm>
            <a:off x="3119012" y="226762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課程與活動資源</a:t>
            </a:r>
          </a:p>
        </p:txBody>
      </p:sp>
    </p:spTree>
    <p:extLst>
      <p:ext uri="{BB962C8B-B14F-4D97-AF65-F5344CB8AC3E}">
        <p14:creationId xmlns:p14="http://schemas.microsoft.com/office/powerpoint/2010/main" val="240164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0988365-84FB-400D-8FA1-F308F87F7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20" y="0"/>
            <a:ext cx="7162529" cy="685800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9D57378-006F-4C27-AA7D-06C96F9FBA1D}"/>
              </a:ext>
            </a:extLst>
          </p:cNvPr>
          <p:cNvSpPr/>
          <p:nvPr/>
        </p:nvSpPr>
        <p:spPr>
          <a:xfrm>
            <a:off x="2628151" y="2483598"/>
            <a:ext cx="2550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嬰幼兒早期篩檢（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ITC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FF8EA4-2B2C-4DA9-A52D-D53D77DA8C03}"/>
              </a:ext>
            </a:extLst>
          </p:cNvPr>
          <p:cNvSpPr/>
          <p:nvPr/>
        </p:nvSpPr>
        <p:spPr>
          <a:xfrm>
            <a:off x="2728837" y="4282301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親子互動課程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43703E-DF43-4C22-A238-E6B3DBFC49EC}"/>
              </a:ext>
            </a:extLst>
          </p:cNvPr>
          <p:cNvSpPr/>
          <p:nvPr/>
        </p:nvSpPr>
        <p:spPr>
          <a:xfrm>
            <a:off x="2728837" y="474293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家長交流團體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B0EC4D-B6C4-40BF-975C-659AC882BC21}"/>
              </a:ext>
            </a:extLst>
          </p:cNvPr>
          <p:cNvSpPr/>
          <p:nvPr/>
        </p:nvSpPr>
        <p:spPr>
          <a:xfrm>
            <a:off x="2613420" y="186249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粉專與線上資源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3820F6-10A2-4095-BD9D-306FECE6B9D5}"/>
              </a:ext>
            </a:extLst>
          </p:cNvPr>
          <p:cNvSpPr/>
          <p:nvPr/>
        </p:nvSpPr>
        <p:spPr>
          <a:xfrm>
            <a:off x="4503256" y="483969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加入線上互動課程或</a:t>
            </a:r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遠距支持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0A477E-C1B5-404A-8C75-B4ED2E149ACB}"/>
              </a:ext>
            </a:extLst>
          </p:cNvPr>
          <p:cNvSpPr/>
          <p:nvPr/>
        </p:nvSpPr>
        <p:spPr>
          <a:xfrm>
            <a:off x="6691237" y="244526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強化現有服務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A22CC7-8087-4FEF-9225-FC061D4CA67F}"/>
              </a:ext>
            </a:extLst>
          </p:cNvPr>
          <p:cNvSpPr/>
          <p:nvPr/>
        </p:nvSpPr>
        <p:spPr>
          <a:xfrm>
            <a:off x="6792837" y="96793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提升活動品質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D2DE19-E55E-4CA9-9E44-4F82A47F3954}"/>
              </a:ext>
            </a:extLst>
          </p:cNvPr>
          <p:cNvSpPr/>
          <p:nvPr/>
        </p:nvSpPr>
        <p:spPr>
          <a:xfrm>
            <a:off x="6575820" y="2814598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4">
                    <a:lumMod val="50000"/>
                  </a:schemeClr>
                </a:solidFill>
              </a:rPr>
              <a:t>企業合作與贊助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4E8342-C62F-4CAD-BD56-14D40EAAE06C}"/>
              </a:ext>
            </a:extLst>
          </p:cNvPr>
          <p:cNvSpPr/>
          <p:nvPr/>
        </p:nvSpPr>
        <p:spPr>
          <a:xfrm>
            <a:off x="5178914" y="161073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推動口碑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1CBB38C-3600-46B7-95C7-E43537A69C75}"/>
              </a:ext>
            </a:extLst>
          </p:cNvPr>
          <p:cNvSpPr/>
          <p:nvPr/>
        </p:nvSpPr>
        <p:spPr>
          <a:xfrm>
            <a:off x="6229572" y="414500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提供到宅支援服務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26F4677-A6EB-40F3-9ED7-9BC6E1F46176}"/>
              </a:ext>
            </a:extLst>
          </p:cNvPr>
          <p:cNvSpPr/>
          <p:nvPr/>
        </p:nvSpPr>
        <p:spPr>
          <a:xfrm>
            <a:off x="4601833" y="581386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整合服務資訊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3ACDE1F-E303-4CB5-BF5B-47F45C98439D}"/>
              </a:ext>
            </a:extLst>
          </p:cNvPr>
          <p:cNvSpPr/>
          <p:nvPr/>
        </p:nvSpPr>
        <p:spPr>
          <a:xfrm>
            <a:off x="6802346" y="581386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推出線上服務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0989F30-289C-4787-884C-15FEF0403BC2}"/>
              </a:ext>
            </a:extLst>
          </p:cNvPr>
          <p:cNvSpPr/>
          <p:nvPr/>
        </p:nvSpPr>
        <p:spPr>
          <a:xfrm>
            <a:off x="6691236" y="361709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促進親子互動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1FDABD7-FE10-4C97-B341-B31154871E87}"/>
              </a:ext>
            </a:extLst>
          </p:cNvPr>
          <p:cNvSpPr/>
          <p:nvPr/>
        </p:nvSpPr>
        <p:spPr>
          <a:xfrm>
            <a:off x="4853054" y="4877938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個人化服務</a:t>
            </a:r>
          </a:p>
        </p:txBody>
      </p:sp>
    </p:spTree>
    <p:extLst>
      <p:ext uri="{BB962C8B-B14F-4D97-AF65-F5344CB8AC3E}">
        <p14:creationId xmlns:p14="http://schemas.microsoft.com/office/powerpoint/2010/main" val="227199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B1F254-6486-4707-8A15-DC82D60E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第一組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8573D7-69F5-4FB1-B6C9-238EEBD3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郭語晏</a:t>
            </a:r>
          </a:p>
          <a:p>
            <a:pPr marL="0" indent="0">
              <a:buNone/>
            </a:pPr>
            <a:r>
              <a:rPr lang="zh-TW" altLang="en-US" dirty="0"/>
              <a:t>鄭庭昀</a:t>
            </a:r>
          </a:p>
          <a:p>
            <a:pPr marL="0" indent="0">
              <a:buNone/>
            </a:pPr>
            <a:r>
              <a:rPr lang="zh-TW" altLang="en-US" dirty="0"/>
              <a:t>董旻彥</a:t>
            </a:r>
          </a:p>
          <a:p>
            <a:pPr marL="0" indent="0">
              <a:buNone/>
            </a:pPr>
            <a:r>
              <a:rPr lang="zh-TW" altLang="en-US" dirty="0"/>
              <a:t>林柏言</a:t>
            </a:r>
            <a:br>
              <a:rPr lang="zh-TW" altLang="en-US" dirty="0"/>
            </a:br>
            <a:r>
              <a:rPr lang="zh-TW" altLang="en-US" dirty="0"/>
              <a:t>吳柏翰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331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136</Words>
  <Application>Microsoft Office PowerPoint</Application>
  <PresentationFormat>寬螢幕</PresentationFormat>
  <Paragraphs>34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Adobe 繁黑體 Std B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第一組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cycu</dc:creator>
  <cp:lastModifiedBy>cycu</cp:lastModifiedBy>
  <cp:revision>8</cp:revision>
  <dcterms:created xsi:type="dcterms:W3CDTF">2024-12-11T07:59:41Z</dcterms:created>
  <dcterms:modified xsi:type="dcterms:W3CDTF">2024-12-11T08:20:29Z</dcterms:modified>
</cp:coreProperties>
</file>