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02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87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523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2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178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58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595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082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66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01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51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130A-3DF3-49C7-BD3D-2209C0342E99}" type="datetimeFigureOut">
              <a:rPr lang="sv-SE" smtClean="0"/>
              <a:t>2016-04-22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C698-6AE7-43E6-A071-B15BB44326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7255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Georgia" panose="02040502050405020303" pitchFamily="18" charset="0"/>
              </a:rPr>
              <a:t>Breakout</a:t>
            </a:r>
            <a:endParaRPr lang="sv-S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55" y="2027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Hitcheck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boll </a:t>
            </a:r>
            <a:r>
              <a:rPr lang="en-US" dirty="0" err="1"/>
              <a:t>och</a:t>
            </a:r>
            <a:r>
              <a:rPr lang="en-US" dirty="0"/>
              <a:t> block</a:t>
            </a:r>
            <a:br>
              <a:rPr lang="en-US" dirty="0"/>
            </a:br>
            <a:r>
              <a:rPr lang="en-US" dirty="0"/>
              <a:t>void Block::</a:t>
            </a:r>
            <a:r>
              <a:rPr lang="en-US" dirty="0" err="1"/>
              <a:t>hitCheck</a:t>
            </a:r>
            <a:r>
              <a:rPr lang="en-US" dirty="0"/>
              <a:t>(Boll&amp; boll, Score&amp; score)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15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sz="2100" dirty="0" err="1">
                <a:latin typeface="Consolas" panose="020B0609020204030204" pitchFamily="49" charset="0"/>
              </a:rPr>
              <a:t>if</a:t>
            </a:r>
            <a:r>
              <a:rPr lang="sv-SE" sz="2100" dirty="0">
                <a:latin typeface="Consolas" panose="020B0609020204030204" pitchFamily="49" charset="0"/>
              </a:rPr>
              <a:t> (</a:t>
            </a:r>
            <a:r>
              <a:rPr lang="sv-SE" sz="2100" dirty="0" err="1">
                <a:latin typeface="Consolas" panose="020B0609020204030204" pitchFamily="49" charset="0"/>
              </a:rPr>
              <a:t>getHBbottom</a:t>
            </a:r>
            <a:r>
              <a:rPr lang="sv-SE" sz="2100" dirty="0">
                <a:latin typeface="Consolas" panose="020B0609020204030204" pitchFamily="49" charset="0"/>
              </a:rPr>
              <a:t>().</a:t>
            </a:r>
            <a:r>
              <a:rPr lang="sv-SE" sz="2100" dirty="0" err="1">
                <a:latin typeface="Consolas" panose="020B0609020204030204" pitchFamily="49" charset="0"/>
              </a:rPr>
              <a:t>containsPoint</a:t>
            </a:r>
            <a:r>
              <a:rPr lang="sv-SE" sz="2100" dirty="0">
                <a:latin typeface="Consolas" panose="020B0609020204030204" pitchFamily="49" charset="0"/>
              </a:rPr>
              <a:t>(</a:t>
            </a:r>
            <a:r>
              <a:rPr lang="sv-SE" sz="2100" dirty="0" err="1">
                <a:latin typeface="Consolas" panose="020B0609020204030204" pitchFamily="49" charset="0"/>
              </a:rPr>
              <a:t>point</a:t>
            </a:r>
            <a:r>
              <a:rPr lang="sv-SE" sz="2100" dirty="0">
                <a:latin typeface="Consolas" panose="020B0609020204030204" pitchFamily="49" charset="0"/>
              </a:rPr>
              <a:t>, </a:t>
            </a:r>
            <a:r>
              <a:rPr lang="sv-SE" sz="2100" dirty="0" err="1">
                <a:latin typeface="Consolas" panose="020B0609020204030204" pitchFamily="49" charset="0"/>
              </a:rPr>
              <a:t>Qt</a:t>
            </a:r>
            <a:r>
              <a:rPr lang="sv-SE" sz="2100" dirty="0">
                <a:latin typeface="Consolas" panose="020B0609020204030204" pitchFamily="49" charset="0"/>
              </a:rPr>
              <a:t>::</a:t>
            </a:r>
            <a:r>
              <a:rPr lang="sv-SE" sz="2100" dirty="0" err="1">
                <a:latin typeface="Consolas" panose="020B0609020204030204" pitchFamily="49" charset="0"/>
              </a:rPr>
              <a:t>OddEvenFill</a:t>
            </a:r>
            <a:r>
              <a:rPr lang="sv-SE" sz="21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</a:t>
            </a:r>
            <a:r>
              <a:rPr lang="sv-SE" sz="2100" dirty="0" err="1">
                <a:latin typeface="Consolas" panose="020B0609020204030204" pitchFamily="49" charset="0"/>
              </a:rPr>
              <a:t>if</a:t>
            </a:r>
            <a:r>
              <a:rPr lang="sv-SE" sz="2100" dirty="0">
                <a:latin typeface="Consolas" panose="020B0609020204030204" pitchFamily="49" charset="0"/>
              </a:rPr>
              <a:t> ((</a:t>
            </a:r>
            <a:r>
              <a:rPr lang="sv-SE" sz="2100" dirty="0" err="1">
                <a:latin typeface="Consolas" panose="020B0609020204030204" pitchFamily="49" charset="0"/>
              </a:rPr>
              <a:t>boll.xvel</a:t>
            </a:r>
            <a:r>
              <a:rPr lang="sv-SE" sz="2100" dirty="0">
                <a:latin typeface="Consolas" panose="020B0609020204030204" pitchFamily="49" charset="0"/>
              </a:rPr>
              <a:t>() &gt; 0) &amp;&amp; (</a:t>
            </a:r>
            <a:r>
              <a:rPr lang="sv-SE" sz="2100" dirty="0" err="1">
                <a:latin typeface="Consolas" panose="020B0609020204030204" pitchFamily="49" charset="0"/>
              </a:rPr>
              <a:t>boll.yvel</a:t>
            </a:r>
            <a:r>
              <a:rPr lang="sv-SE" sz="2100" dirty="0">
                <a:latin typeface="Consolas" panose="020B0609020204030204" pitchFamily="49" charset="0"/>
              </a:rPr>
              <a:t>() &gt; 0))</a:t>
            </a: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	</a:t>
            </a:r>
            <a:r>
              <a:rPr lang="sv-SE" sz="2100" dirty="0" err="1">
                <a:latin typeface="Consolas" panose="020B0609020204030204" pitchFamily="49" charset="0"/>
              </a:rPr>
              <a:t>boll.changexvel</a:t>
            </a:r>
            <a:r>
              <a:rPr lang="sv-SE" sz="2100" dirty="0">
                <a:latin typeface="Consolas" panose="020B0609020204030204" pitchFamily="49" charset="0"/>
              </a:rPr>
              <a:t>(-1);</a:t>
            </a: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	</a:t>
            </a:r>
            <a:r>
              <a:rPr lang="sv-SE" sz="2100" dirty="0" err="1">
                <a:latin typeface="Consolas" panose="020B0609020204030204" pitchFamily="49" charset="0"/>
              </a:rPr>
              <a:t>breakBlock</a:t>
            </a:r>
            <a:r>
              <a:rPr lang="sv-SE" sz="2100" dirty="0">
                <a:latin typeface="Consolas" panose="020B0609020204030204" pitchFamily="49" charset="0"/>
              </a:rPr>
              <a:t>(score); </a:t>
            </a:r>
            <a:r>
              <a:rPr lang="sv-SE" sz="2100" dirty="0" err="1">
                <a:latin typeface="Consolas" panose="020B0609020204030204" pitchFamily="49" charset="0"/>
              </a:rPr>
              <a:t>return</a:t>
            </a:r>
            <a:r>
              <a:rPr lang="sv-SE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</a:t>
            </a:r>
            <a:r>
              <a:rPr lang="sv-SE" sz="2100" dirty="0" err="1">
                <a:latin typeface="Consolas" panose="020B0609020204030204" pitchFamily="49" charset="0"/>
              </a:rPr>
              <a:t>if</a:t>
            </a:r>
            <a:r>
              <a:rPr lang="sv-SE" sz="2100" dirty="0">
                <a:latin typeface="Consolas" panose="020B0609020204030204" pitchFamily="49" charset="0"/>
              </a:rPr>
              <a:t> ((</a:t>
            </a:r>
            <a:r>
              <a:rPr lang="sv-SE" sz="2100" dirty="0" err="1">
                <a:latin typeface="Consolas" panose="020B0609020204030204" pitchFamily="49" charset="0"/>
              </a:rPr>
              <a:t>boll.xvel</a:t>
            </a:r>
            <a:r>
              <a:rPr lang="sv-SE" sz="2100" dirty="0">
                <a:latin typeface="Consolas" panose="020B0609020204030204" pitchFamily="49" charset="0"/>
              </a:rPr>
              <a:t>() &lt; 0) &amp;&amp; (</a:t>
            </a:r>
            <a:r>
              <a:rPr lang="sv-SE" sz="2100" dirty="0" err="1">
                <a:latin typeface="Consolas" panose="020B0609020204030204" pitchFamily="49" charset="0"/>
              </a:rPr>
              <a:t>boll.yvel</a:t>
            </a:r>
            <a:r>
              <a:rPr lang="sv-SE" sz="2100" dirty="0">
                <a:latin typeface="Consolas" panose="020B0609020204030204" pitchFamily="49" charset="0"/>
              </a:rPr>
              <a:t>() &gt; 0))</a:t>
            </a:r>
          </a:p>
          <a:p>
            <a:pPr marL="457200" lvl="1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{</a:t>
            </a:r>
          </a:p>
          <a:p>
            <a:pPr marL="457200" lvl="1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	</a:t>
            </a:r>
            <a:r>
              <a:rPr lang="sv-SE" sz="2100" dirty="0" err="1">
                <a:latin typeface="Consolas" panose="020B0609020204030204" pitchFamily="49" charset="0"/>
              </a:rPr>
              <a:t>boll.changexvel</a:t>
            </a:r>
            <a:r>
              <a:rPr lang="sv-SE" sz="2100" dirty="0">
                <a:latin typeface="Consolas" panose="020B0609020204030204" pitchFamily="49" charset="0"/>
              </a:rPr>
              <a:t>(-1);</a:t>
            </a:r>
          </a:p>
          <a:p>
            <a:pPr marL="457200" lvl="1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	</a:t>
            </a:r>
            <a:r>
              <a:rPr lang="sv-SE" sz="2100" dirty="0" err="1">
                <a:latin typeface="Consolas" panose="020B0609020204030204" pitchFamily="49" charset="0"/>
              </a:rPr>
              <a:t>breakBlock</a:t>
            </a:r>
            <a:r>
              <a:rPr lang="sv-SE" sz="2100" dirty="0">
                <a:latin typeface="Consolas" panose="020B0609020204030204" pitchFamily="49" charset="0"/>
              </a:rPr>
              <a:t>(score); </a:t>
            </a:r>
            <a:r>
              <a:rPr lang="sv-SE" sz="2100" dirty="0" err="1">
                <a:latin typeface="Consolas" panose="020B0609020204030204" pitchFamily="49" charset="0"/>
              </a:rPr>
              <a:t>return</a:t>
            </a:r>
            <a:r>
              <a:rPr lang="sv-SE" sz="21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</a:t>
            </a:r>
            <a:r>
              <a:rPr lang="sv-SE" sz="2100" dirty="0" err="1">
                <a:latin typeface="Consolas" panose="020B0609020204030204" pitchFamily="49" charset="0"/>
              </a:rPr>
              <a:t>boll.changeyvel</a:t>
            </a:r>
            <a:r>
              <a:rPr lang="sv-SE" sz="2100" dirty="0">
                <a:latin typeface="Consolas" panose="020B0609020204030204" pitchFamily="49" charset="0"/>
              </a:rPr>
              <a:t>(-1);</a:t>
            </a: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</a:t>
            </a:r>
            <a:r>
              <a:rPr lang="sv-SE" sz="2100" dirty="0" err="1">
                <a:latin typeface="Consolas" panose="020B0609020204030204" pitchFamily="49" charset="0"/>
              </a:rPr>
              <a:t>breakBlock</a:t>
            </a:r>
            <a:r>
              <a:rPr lang="sv-SE" sz="2100" dirty="0">
                <a:latin typeface="Consolas" panose="020B0609020204030204" pitchFamily="49" charset="0"/>
              </a:rPr>
              <a:t>(score); </a:t>
            </a: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	</a:t>
            </a:r>
            <a:r>
              <a:rPr lang="sv-SE" sz="2100" dirty="0" err="1">
                <a:latin typeface="Consolas" panose="020B0609020204030204" pitchFamily="49" charset="0"/>
              </a:rPr>
              <a:t>return</a:t>
            </a:r>
            <a:r>
              <a:rPr lang="sv-SE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}</a:t>
            </a:r>
          </a:p>
          <a:p>
            <a:endParaRPr lang="sv-SE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78" y="1690688"/>
            <a:ext cx="5474807" cy="41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8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Breakblock</a:t>
            </a:r>
            <a:r>
              <a:rPr lang="en-US" dirty="0"/>
              <a:t>()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Block::</a:t>
            </a:r>
            <a:r>
              <a:rPr lang="en-US" dirty="0" err="1">
                <a:latin typeface="Consolas" panose="020B0609020204030204" pitchFamily="49" charset="0"/>
              </a:rPr>
              <a:t>breakBlock</a:t>
            </a:r>
            <a:r>
              <a:rPr lang="en-US" dirty="0">
                <a:latin typeface="Consolas" panose="020B0609020204030204" pitchFamily="49" charset="0"/>
              </a:rPr>
              <a:t>(Score&amp; score)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_</a:t>
            </a:r>
            <a:r>
              <a:rPr lang="en-US" dirty="0" err="1">
                <a:latin typeface="Consolas" panose="020B0609020204030204" pitchFamily="49" charset="0"/>
              </a:rPr>
              <a:t>isActive</a:t>
            </a:r>
            <a:r>
              <a:rPr lang="en-US" dirty="0">
                <a:latin typeface="Consolas" panose="020B0609020204030204" pitchFamily="49" charset="0"/>
              </a:rPr>
              <a:t> = 0;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score.addScore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_sound-&gt;play();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3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Update()</a:t>
            </a:r>
            <a:br>
              <a:rPr lang="en-US" dirty="0"/>
            </a:br>
            <a:r>
              <a:rPr lang="en-US" dirty="0"/>
              <a:t>Spawning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powerups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8252"/>
            <a:ext cx="124073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//</a:t>
            </a:r>
            <a:r>
              <a:rPr lang="sv-SE" sz="1600" dirty="0" err="1">
                <a:latin typeface="Consolas" panose="020B0609020204030204" pitchFamily="49" charset="0"/>
              </a:rPr>
              <a:t>Blockhitcheck</a:t>
            </a:r>
            <a:r>
              <a:rPr lang="sv-SE" sz="1600" dirty="0">
                <a:latin typeface="Consolas" panose="020B0609020204030204" pitchFamily="49" charset="0"/>
              </a:rPr>
              <a:t> samt skapar </a:t>
            </a:r>
            <a:r>
              <a:rPr lang="sv-SE" sz="1600" dirty="0" err="1">
                <a:latin typeface="Consolas" panose="020B0609020204030204" pitchFamily="49" charset="0"/>
              </a:rPr>
              <a:t>ev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powerups</a:t>
            </a: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for (</a:t>
            </a:r>
            <a:r>
              <a:rPr lang="sv-SE" sz="1600" dirty="0" err="1">
                <a:latin typeface="Consolas" panose="020B0609020204030204" pitchFamily="49" charset="0"/>
              </a:rPr>
              <a:t>int</a:t>
            </a:r>
            <a:r>
              <a:rPr lang="sv-SE" sz="1600" dirty="0">
                <a:latin typeface="Consolas" panose="020B0609020204030204" pitchFamily="49" charset="0"/>
              </a:rPr>
              <a:t> i = 0; i &lt; _</a:t>
            </a:r>
            <a:r>
              <a:rPr lang="sv-SE" sz="1600" dirty="0" err="1">
                <a:latin typeface="Consolas" panose="020B0609020204030204" pitchFamily="49" charset="0"/>
              </a:rPr>
              <a:t>blocks.size</a:t>
            </a:r>
            <a:r>
              <a:rPr lang="sv-SE" sz="1600" dirty="0">
                <a:latin typeface="Consolas" panose="020B0609020204030204" pitchFamily="49" charset="0"/>
              </a:rPr>
              <a:t>(); i++)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//Kollar block- och bollkollision samt adderar till score om träff</a:t>
            </a:r>
          </a:p>
          <a:p>
            <a:pPr marL="457200" lvl="1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_blocks[i]-&gt;</a:t>
            </a:r>
            <a:r>
              <a:rPr lang="sv-SE" sz="1600" dirty="0" err="1">
                <a:latin typeface="Consolas" panose="020B0609020204030204" pitchFamily="49" charset="0"/>
              </a:rPr>
              <a:t>hitCheck</a:t>
            </a:r>
            <a:r>
              <a:rPr lang="sv-SE" sz="1600" dirty="0">
                <a:latin typeface="Consolas" panose="020B0609020204030204" pitchFamily="49" charset="0"/>
              </a:rPr>
              <a:t>(*boll, *score);</a:t>
            </a:r>
          </a:p>
          <a:p>
            <a:pPr marL="0" indent="0">
              <a:buNone/>
            </a:pPr>
            <a:endParaRPr lang="sv-SE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//Om blocket har </a:t>
            </a:r>
            <a:r>
              <a:rPr lang="sv-SE" sz="1600" dirty="0" err="1">
                <a:latin typeface="Consolas" panose="020B0609020204030204" pitchFamily="49" charset="0"/>
              </a:rPr>
              <a:t>powerup</a:t>
            </a:r>
            <a:r>
              <a:rPr lang="sv-SE" sz="1600" dirty="0">
                <a:latin typeface="Consolas" panose="020B0609020204030204" pitchFamily="49" charset="0"/>
              </a:rPr>
              <a:t>, inte är aktivt och har kvar sin </a:t>
            </a:r>
            <a:r>
              <a:rPr lang="sv-SE" sz="1600" dirty="0" err="1">
                <a:latin typeface="Consolas" panose="020B0609020204030204" pitchFamily="49" charset="0"/>
              </a:rPr>
              <a:t>powerup</a:t>
            </a:r>
            <a:endParaRPr lang="sv-SE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if</a:t>
            </a:r>
            <a:r>
              <a:rPr lang="sv-SE" sz="1600" dirty="0">
                <a:latin typeface="Consolas" panose="020B0609020204030204" pitchFamily="49" charset="0"/>
              </a:rPr>
              <a:t> (_blocks[i]-&gt;</a:t>
            </a:r>
            <a:r>
              <a:rPr lang="sv-SE" sz="1600" dirty="0" err="1">
                <a:latin typeface="Consolas" panose="020B0609020204030204" pitchFamily="49" charset="0"/>
              </a:rPr>
              <a:t>hasPowerup</a:t>
            </a:r>
            <a:r>
              <a:rPr lang="sv-SE" sz="1600" dirty="0">
                <a:latin typeface="Consolas" panose="020B0609020204030204" pitchFamily="49" charset="0"/>
              </a:rPr>
              <a:t>() &amp;&amp; !_blocks[i]-&gt;</a:t>
            </a:r>
            <a:r>
              <a:rPr lang="sv-SE" sz="1600" dirty="0" err="1">
                <a:latin typeface="Consolas" panose="020B0609020204030204" pitchFamily="49" charset="0"/>
              </a:rPr>
              <a:t>isBlockActive</a:t>
            </a:r>
            <a:r>
              <a:rPr lang="sv-SE" sz="1600" dirty="0">
                <a:latin typeface="Consolas" panose="020B0609020204030204" pitchFamily="49" charset="0"/>
              </a:rPr>
              <a:t>() &amp;&amp; !_blocks[i]-&gt;</a:t>
            </a:r>
            <a:r>
              <a:rPr lang="sv-SE" sz="1600" dirty="0" err="1">
                <a:latin typeface="Consolas" panose="020B0609020204030204" pitchFamily="49" charset="0"/>
              </a:rPr>
              <a:t>isPowerupTaken</a:t>
            </a:r>
            <a:r>
              <a:rPr lang="sv-SE" sz="1600" dirty="0">
                <a:latin typeface="Consolas" panose="020B0609020204030204" pitchFamily="49" charset="0"/>
              </a:rPr>
              <a:t>()) </a:t>
            </a:r>
          </a:p>
          <a:p>
            <a:pPr marL="457200" lvl="1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_blocks[i]-&gt;</a:t>
            </a:r>
            <a:r>
              <a:rPr lang="sv-SE" sz="1600" dirty="0" err="1">
                <a:latin typeface="Consolas" panose="020B0609020204030204" pitchFamily="49" charset="0"/>
              </a:rPr>
              <a:t>setPowerupTaken</a:t>
            </a:r>
            <a:r>
              <a:rPr lang="sv-SE" sz="1600" dirty="0">
                <a:latin typeface="Consolas" panose="020B0609020204030204" pitchFamily="49" charset="0"/>
              </a:rPr>
              <a:t>(1);</a:t>
            </a:r>
          </a:p>
          <a:p>
            <a:pPr marL="914400" lvl="2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srand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time</a:t>
            </a:r>
            <a:r>
              <a:rPr lang="sv-SE" sz="1600" dirty="0">
                <a:latin typeface="Consolas" panose="020B0609020204030204" pitchFamily="49" charset="0"/>
              </a:rPr>
              <a:t>(NULL));</a:t>
            </a:r>
          </a:p>
          <a:p>
            <a:pPr marL="457200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sv-S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8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372" y="639666"/>
            <a:ext cx="106925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sv-SE" sz="1600" dirty="0"/>
              <a:t>//Skapar </a:t>
            </a:r>
            <a:r>
              <a:rPr lang="sv-SE" sz="1600" dirty="0" err="1"/>
              <a:t>powerup</a:t>
            </a:r>
            <a:endParaRPr lang="sv-SE" sz="1600" dirty="0"/>
          </a:p>
          <a:p>
            <a:pPr lvl="2"/>
            <a:r>
              <a:rPr lang="sv-SE" sz="1600" dirty="0" err="1"/>
              <a:t>int</a:t>
            </a:r>
            <a:r>
              <a:rPr lang="sv-SE" sz="1600" dirty="0"/>
              <a:t> r = rand() % 4;</a:t>
            </a:r>
          </a:p>
          <a:p>
            <a:pPr lvl="2"/>
            <a:endParaRPr lang="pt-BR" sz="1600" dirty="0"/>
          </a:p>
          <a:p>
            <a:pPr lvl="2"/>
            <a:r>
              <a:rPr lang="pt-BR" sz="1600" dirty="0"/>
              <a:t>if (r == 0 || r == 1)</a:t>
            </a:r>
          </a:p>
          <a:p>
            <a:pPr lvl="2"/>
            <a:r>
              <a:rPr lang="sv-SE" sz="1600" dirty="0"/>
              <a:t>{</a:t>
            </a:r>
          </a:p>
          <a:p>
            <a:pPr lvl="3"/>
            <a:r>
              <a:rPr lang="en-US" sz="1600" dirty="0" err="1"/>
              <a:t>Powerup</a:t>
            </a:r>
            <a:r>
              <a:rPr lang="en-US" sz="1600" dirty="0"/>
              <a:t>* p = new </a:t>
            </a:r>
            <a:r>
              <a:rPr lang="en-US" sz="1600" dirty="0" err="1"/>
              <a:t>PowerupSpeed</a:t>
            </a:r>
            <a:r>
              <a:rPr lang="en-US" sz="1600" dirty="0"/>
              <a:t>(_blocks[</a:t>
            </a:r>
            <a:r>
              <a:rPr lang="en-US" sz="1600" dirty="0" err="1"/>
              <a:t>i</a:t>
            </a:r>
            <a:r>
              <a:rPr lang="en-US" sz="1600" dirty="0"/>
              <a:t>]-&gt;</a:t>
            </a:r>
            <a:r>
              <a:rPr lang="en-US" sz="1600" dirty="0" err="1"/>
              <a:t>getX</a:t>
            </a:r>
            <a:r>
              <a:rPr lang="en-US" sz="1600" dirty="0"/>
              <a:t>(), _blocks[</a:t>
            </a:r>
            <a:r>
              <a:rPr lang="en-US" sz="1600" dirty="0" err="1"/>
              <a:t>i</a:t>
            </a:r>
            <a:r>
              <a:rPr lang="en-US" sz="1600" dirty="0"/>
              <a:t>]-&gt;</a:t>
            </a:r>
            <a:r>
              <a:rPr lang="en-US" sz="1600" dirty="0" err="1"/>
              <a:t>getY</a:t>
            </a:r>
            <a:r>
              <a:rPr lang="en-US" sz="1600" dirty="0"/>
              <a:t>(), boll, rack);</a:t>
            </a:r>
          </a:p>
          <a:p>
            <a:pPr lvl="3"/>
            <a:r>
              <a:rPr lang="sv-SE" sz="1600" dirty="0"/>
              <a:t>_</a:t>
            </a:r>
            <a:r>
              <a:rPr lang="sv-SE" sz="1600" dirty="0" err="1"/>
              <a:t>powerups.push_back</a:t>
            </a:r>
            <a:r>
              <a:rPr lang="sv-SE" sz="1600" dirty="0"/>
              <a:t>(p);</a:t>
            </a:r>
          </a:p>
          <a:p>
            <a:pPr lvl="2"/>
            <a:r>
              <a:rPr lang="sv-SE" sz="1600" dirty="0"/>
              <a:t>}</a:t>
            </a:r>
          </a:p>
          <a:p>
            <a:pPr lvl="2"/>
            <a:r>
              <a:rPr lang="sv-SE" sz="1600" dirty="0" err="1"/>
              <a:t>else</a:t>
            </a:r>
            <a:r>
              <a:rPr lang="sv-SE" sz="1600" dirty="0"/>
              <a:t> </a:t>
            </a:r>
            <a:r>
              <a:rPr lang="sv-SE" sz="1600" dirty="0" err="1"/>
              <a:t>if</a:t>
            </a:r>
            <a:r>
              <a:rPr lang="sv-SE" sz="1600" dirty="0"/>
              <a:t> (r == 2)</a:t>
            </a:r>
          </a:p>
          <a:p>
            <a:pPr lvl="2"/>
            <a:r>
              <a:rPr lang="sv-SE" sz="1600" dirty="0"/>
              <a:t>{</a:t>
            </a:r>
          </a:p>
          <a:p>
            <a:pPr lvl="3"/>
            <a:r>
              <a:rPr lang="en-US" sz="1600" dirty="0" err="1"/>
              <a:t>Powerup</a:t>
            </a:r>
            <a:r>
              <a:rPr lang="en-US" sz="1600" dirty="0"/>
              <a:t>* p = new </a:t>
            </a:r>
            <a:r>
              <a:rPr lang="en-US" sz="1600" dirty="0" err="1"/>
              <a:t>PowerupInvisible</a:t>
            </a:r>
            <a:r>
              <a:rPr lang="en-US" sz="1600" dirty="0"/>
              <a:t>(_blocks[</a:t>
            </a:r>
            <a:r>
              <a:rPr lang="en-US" sz="1600" dirty="0" err="1"/>
              <a:t>i</a:t>
            </a:r>
            <a:r>
              <a:rPr lang="en-US" sz="1600" dirty="0"/>
              <a:t>]-&gt;</a:t>
            </a:r>
            <a:r>
              <a:rPr lang="en-US" sz="1600" dirty="0" err="1"/>
              <a:t>getX</a:t>
            </a:r>
            <a:r>
              <a:rPr lang="en-US" sz="1600" dirty="0"/>
              <a:t>(), _blocks[</a:t>
            </a:r>
            <a:r>
              <a:rPr lang="en-US" sz="1600" dirty="0" err="1"/>
              <a:t>i</a:t>
            </a:r>
            <a:r>
              <a:rPr lang="en-US" sz="1600" dirty="0"/>
              <a:t>]-&gt;</a:t>
            </a:r>
            <a:r>
              <a:rPr lang="en-US" sz="1600" dirty="0" err="1"/>
              <a:t>getY</a:t>
            </a:r>
            <a:r>
              <a:rPr lang="en-US" sz="1600" dirty="0"/>
              <a:t>(), boll, rack);</a:t>
            </a:r>
          </a:p>
          <a:p>
            <a:pPr lvl="3"/>
            <a:r>
              <a:rPr lang="sv-SE" sz="1600" dirty="0"/>
              <a:t>_</a:t>
            </a:r>
            <a:r>
              <a:rPr lang="sv-SE" sz="1600" dirty="0" err="1"/>
              <a:t>powerups.push_back</a:t>
            </a:r>
            <a:r>
              <a:rPr lang="sv-SE" sz="1600" dirty="0"/>
              <a:t>(p);</a:t>
            </a:r>
          </a:p>
          <a:p>
            <a:pPr lvl="2"/>
            <a:r>
              <a:rPr lang="sv-SE" sz="1600" dirty="0"/>
              <a:t>}</a:t>
            </a:r>
          </a:p>
          <a:p>
            <a:pPr lvl="2"/>
            <a:r>
              <a:rPr lang="sv-SE" sz="1600" dirty="0" err="1"/>
              <a:t>else</a:t>
            </a:r>
            <a:r>
              <a:rPr lang="sv-SE" sz="1600" dirty="0"/>
              <a:t> </a:t>
            </a:r>
            <a:r>
              <a:rPr lang="sv-SE" sz="1600" dirty="0" err="1"/>
              <a:t>if</a:t>
            </a:r>
            <a:r>
              <a:rPr lang="sv-SE" sz="1600" dirty="0"/>
              <a:t> (r == 3)</a:t>
            </a:r>
          </a:p>
          <a:p>
            <a:pPr lvl="2"/>
            <a:r>
              <a:rPr lang="sv-SE" sz="1600" dirty="0"/>
              <a:t>{</a:t>
            </a:r>
          </a:p>
          <a:p>
            <a:pPr lvl="3"/>
            <a:r>
              <a:rPr lang="en-US" sz="1600" dirty="0" err="1"/>
              <a:t>Powerup</a:t>
            </a:r>
            <a:r>
              <a:rPr lang="en-US" sz="1600" dirty="0"/>
              <a:t>* p = new </a:t>
            </a:r>
            <a:r>
              <a:rPr lang="en-US" sz="1600" dirty="0" err="1"/>
              <a:t>PowerupRacket</a:t>
            </a:r>
            <a:r>
              <a:rPr lang="en-US" sz="1600" dirty="0"/>
              <a:t>(_blocks[</a:t>
            </a:r>
            <a:r>
              <a:rPr lang="en-US" sz="1600" dirty="0" err="1"/>
              <a:t>i</a:t>
            </a:r>
            <a:r>
              <a:rPr lang="en-US" sz="1600" dirty="0"/>
              <a:t>]-&gt;</a:t>
            </a:r>
            <a:r>
              <a:rPr lang="en-US" sz="1600" dirty="0" err="1"/>
              <a:t>getX</a:t>
            </a:r>
            <a:r>
              <a:rPr lang="en-US" sz="1600" dirty="0"/>
              <a:t>(), _blocks[</a:t>
            </a:r>
            <a:r>
              <a:rPr lang="en-US" sz="1600" dirty="0" err="1"/>
              <a:t>i</a:t>
            </a:r>
            <a:r>
              <a:rPr lang="en-US" sz="1600" dirty="0"/>
              <a:t>]-&gt;</a:t>
            </a:r>
            <a:r>
              <a:rPr lang="en-US" sz="1600" dirty="0" err="1"/>
              <a:t>getY</a:t>
            </a:r>
            <a:r>
              <a:rPr lang="en-US" sz="1600" dirty="0"/>
              <a:t>(), boll, rack);</a:t>
            </a:r>
          </a:p>
          <a:p>
            <a:pPr lvl="3"/>
            <a:r>
              <a:rPr lang="sv-SE" sz="1600" dirty="0"/>
              <a:t>_</a:t>
            </a:r>
            <a:r>
              <a:rPr lang="sv-SE" sz="1600" dirty="0" err="1"/>
              <a:t>powerups.push_back</a:t>
            </a:r>
            <a:r>
              <a:rPr lang="sv-SE" sz="1600" dirty="0"/>
              <a:t>(p);</a:t>
            </a:r>
          </a:p>
          <a:p>
            <a:pPr lvl="2"/>
            <a:r>
              <a:rPr lang="sv-SE" sz="1600" dirty="0"/>
              <a:t>}</a:t>
            </a:r>
          </a:p>
          <a:p>
            <a:pPr lvl="1"/>
            <a:r>
              <a:rPr lang="sv-SE" sz="1600" dirty="0"/>
              <a:t>}</a:t>
            </a:r>
          </a:p>
          <a:p>
            <a:r>
              <a:rPr lang="sv-SE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52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79" y="415459"/>
            <a:ext cx="10515600" cy="1325563"/>
          </a:xfrm>
        </p:spPr>
        <p:txBody>
          <a:bodyPr/>
          <a:lstStyle/>
          <a:p>
            <a:r>
              <a:rPr lang="en-US" dirty="0" err="1"/>
              <a:t>Effekt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powerupSpeed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8191"/>
            <a:ext cx="5168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onsolas" panose="020B0609020204030204" pitchFamily="49" charset="0"/>
              </a:rPr>
              <a:t>void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PowerupSpeed</a:t>
            </a:r>
            <a:r>
              <a:rPr lang="sv-SE" dirty="0">
                <a:latin typeface="Consolas" panose="020B0609020204030204" pitchFamily="49" charset="0"/>
              </a:rPr>
              <a:t>::</a:t>
            </a:r>
            <a:r>
              <a:rPr lang="sv-SE" dirty="0" err="1">
                <a:latin typeface="Consolas" panose="020B0609020204030204" pitchFamily="49" charset="0"/>
              </a:rPr>
              <a:t>giveEffect</a:t>
            </a:r>
            <a:r>
              <a:rPr lang="sv-SE" dirty="0">
                <a:latin typeface="Consolas" panose="020B0609020204030204" pitchFamily="49" charset="0"/>
              </a:rPr>
              <a:t>()</a:t>
            </a:r>
          </a:p>
          <a:p>
            <a:r>
              <a:rPr lang="sv-SE" dirty="0"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latin typeface="Consolas" panose="020B0609020204030204" pitchFamily="49" charset="0"/>
              </a:rPr>
              <a:t>	timer-&gt;start(POWERUP_TIME_MS);</a:t>
            </a:r>
          </a:p>
          <a:p>
            <a:r>
              <a:rPr lang="sv-SE" dirty="0">
                <a:latin typeface="Consolas" panose="020B0609020204030204" pitchFamily="49" charset="0"/>
              </a:rPr>
              <a:t>	</a:t>
            </a:r>
            <a:r>
              <a:rPr lang="sv-SE" dirty="0" err="1">
                <a:latin typeface="Consolas" panose="020B0609020204030204" pitchFamily="49" charset="0"/>
              </a:rPr>
              <a:t>givingEffect</a:t>
            </a:r>
            <a:r>
              <a:rPr lang="sv-SE" dirty="0">
                <a:latin typeface="Consolas" panose="020B0609020204030204" pitchFamily="49" charset="0"/>
              </a:rPr>
              <a:t> = 1;</a:t>
            </a:r>
          </a:p>
          <a:p>
            <a:r>
              <a:rPr lang="sv-SE" dirty="0">
                <a:latin typeface="Consolas" panose="020B0609020204030204" pitchFamily="49" charset="0"/>
              </a:rPr>
              <a:t>	_boll-&gt;</a:t>
            </a:r>
            <a:r>
              <a:rPr lang="sv-SE" dirty="0" err="1">
                <a:latin typeface="Consolas" panose="020B0609020204030204" pitchFamily="49" charset="0"/>
              </a:rPr>
              <a:t>speedUp</a:t>
            </a:r>
            <a:r>
              <a:rPr lang="sv-SE" dirty="0">
                <a:latin typeface="Consolas" panose="020B0609020204030204" pitchFamily="49" charset="0"/>
              </a:rPr>
              <a:t>();</a:t>
            </a:r>
          </a:p>
          <a:p>
            <a:r>
              <a:rPr lang="sv-S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6517" y="1988191"/>
            <a:ext cx="432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onsolas" panose="020B0609020204030204" pitchFamily="49" charset="0"/>
              </a:rPr>
              <a:t>void</a:t>
            </a:r>
            <a:r>
              <a:rPr lang="sv-SE" dirty="0">
                <a:latin typeface="Consolas" panose="020B0609020204030204" pitchFamily="49" charset="0"/>
              </a:rPr>
              <a:t> Boll::</a:t>
            </a:r>
            <a:r>
              <a:rPr lang="sv-SE" dirty="0" err="1">
                <a:latin typeface="Consolas" panose="020B0609020204030204" pitchFamily="49" charset="0"/>
              </a:rPr>
              <a:t>speedUp</a:t>
            </a:r>
            <a:r>
              <a:rPr lang="sv-SE" dirty="0">
                <a:latin typeface="Consolas" panose="020B0609020204030204" pitchFamily="49" charset="0"/>
              </a:rPr>
              <a:t>()</a:t>
            </a:r>
          </a:p>
          <a:p>
            <a:r>
              <a:rPr lang="sv-SE" dirty="0"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latin typeface="Consolas" panose="020B0609020204030204" pitchFamily="49" charset="0"/>
              </a:rPr>
              <a:t>	_</a:t>
            </a:r>
            <a:r>
              <a:rPr lang="sv-SE" dirty="0" err="1">
                <a:latin typeface="Consolas" panose="020B0609020204030204" pitchFamily="49" charset="0"/>
              </a:rPr>
              <a:t>baseVel</a:t>
            </a:r>
            <a:r>
              <a:rPr lang="sv-SE" dirty="0">
                <a:latin typeface="Consolas" panose="020B0609020204030204" pitchFamily="49" charset="0"/>
              </a:rPr>
              <a:t> = BOLL_POWERUPSPEED;</a:t>
            </a:r>
          </a:p>
          <a:p>
            <a:r>
              <a:rPr lang="sv-SE" dirty="0">
                <a:latin typeface="Consolas" panose="020B0609020204030204" pitchFamily="49" charset="0"/>
              </a:rPr>
              <a:t>	_speed-&gt;play();</a:t>
            </a:r>
          </a:p>
          <a:p>
            <a:r>
              <a:rPr lang="sv-S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989686"/>
            <a:ext cx="3994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onsolas" panose="020B0609020204030204" pitchFamily="49" charset="0"/>
              </a:rPr>
              <a:t>void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</a:rPr>
              <a:t>PowerupSpeed</a:t>
            </a:r>
            <a:r>
              <a:rPr lang="sv-SE" dirty="0">
                <a:latin typeface="Consolas" panose="020B0609020204030204" pitchFamily="49" charset="0"/>
              </a:rPr>
              <a:t>::</a:t>
            </a:r>
            <a:r>
              <a:rPr lang="sv-SE" dirty="0" err="1">
                <a:latin typeface="Consolas" panose="020B0609020204030204" pitchFamily="49" charset="0"/>
              </a:rPr>
              <a:t>powerupEnded</a:t>
            </a:r>
            <a:r>
              <a:rPr lang="sv-SE" dirty="0">
                <a:latin typeface="Consolas" panose="020B0609020204030204" pitchFamily="49" charset="0"/>
              </a:rPr>
              <a:t>()</a:t>
            </a:r>
          </a:p>
          <a:p>
            <a:r>
              <a:rPr lang="sv-SE" dirty="0"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latin typeface="Consolas" panose="020B0609020204030204" pitchFamily="49" charset="0"/>
              </a:rPr>
              <a:t>	_boll-&gt;</a:t>
            </a:r>
            <a:r>
              <a:rPr lang="sv-SE" dirty="0" err="1">
                <a:latin typeface="Consolas" panose="020B0609020204030204" pitchFamily="49" charset="0"/>
              </a:rPr>
              <a:t>slowDown</a:t>
            </a:r>
            <a:r>
              <a:rPr lang="sv-SE" dirty="0">
                <a:latin typeface="Consolas" panose="020B0609020204030204" pitchFamily="49" charset="0"/>
              </a:rPr>
              <a:t>();</a:t>
            </a:r>
          </a:p>
          <a:p>
            <a:r>
              <a:rPr lang="sv-SE" dirty="0">
                <a:latin typeface="Consolas" panose="020B0609020204030204" pitchFamily="49" charset="0"/>
              </a:rPr>
              <a:t>	</a:t>
            </a:r>
            <a:r>
              <a:rPr lang="sv-SE" dirty="0" err="1">
                <a:latin typeface="Consolas" panose="020B0609020204030204" pitchFamily="49" charset="0"/>
              </a:rPr>
              <a:t>givingEffect</a:t>
            </a:r>
            <a:r>
              <a:rPr lang="sv-SE" dirty="0">
                <a:latin typeface="Consolas" panose="020B0609020204030204" pitchFamily="49" charset="0"/>
              </a:rPr>
              <a:t> = 0;</a:t>
            </a:r>
          </a:p>
          <a:p>
            <a:r>
              <a:rPr lang="sv-SE" dirty="0"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6006517" y="3989686"/>
            <a:ext cx="3974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Consolas" panose="020B0609020204030204" pitchFamily="49" charset="0"/>
              </a:rPr>
              <a:t>void</a:t>
            </a:r>
            <a:r>
              <a:rPr lang="sv-SE" dirty="0">
                <a:latin typeface="Consolas" panose="020B0609020204030204" pitchFamily="49" charset="0"/>
              </a:rPr>
              <a:t> Boll::</a:t>
            </a:r>
            <a:r>
              <a:rPr lang="sv-SE" dirty="0" err="1">
                <a:latin typeface="Consolas" panose="020B0609020204030204" pitchFamily="49" charset="0"/>
              </a:rPr>
              <a:t>slowDown</a:t>
            </a:r>
            <a:r>
              <a:rPr lang="sv-SE" dirty="0">
                <a:latin typeface="Consolas" panose="020B0609020204030204" pitchFamily="49" charset="0"/>
              </a:rPr>
              <a:t>()</a:t>
            </a:r>
          </a:p>
          <a:p>
            <a:r>
              <a:rPr lang="sv-SE" dirty="0"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latin typeface="Consolas" panose="020B0609020204030204" pitchFamily="49" charset="0"/>
              </a:rPr>
              <a:t>	_speed-&gt;stop();</a:t>
            </a:r>
          </a:p>
          <a:p>
            <a:r>
              <a:rPr lang="sv-SE" dirty="0">
                <a:latin typeface="Consolas" panose="020B0609020204030204" pitchFamily="49" charset="0"/>
              </a:rPr>
              <a:t>	_</a:t>
            </a:r>
            <a:r>
              <a:rPr lang="sv-SE" dirty="0" err="1">
                <a:latin typeface="Consolas" panose="020B0609020204030204" pitchFamily="49" charset="0"/>
              </a:rPr>
              <a:t>baseVel</a:t>
            </a:r>
            <a:r>
              <a:rPr lang="sv-SE" dirty="0">
                <a:latin typeface="Consolas" panose="020B0609020204030204" pitchFamily="49" charset="0"/>
              </a:rPr>
              <a:t> = BOLL_BASESPEED;</a:t>
            </a:r>
          </a:p>
          <a:p>
            <a:r>
              <a:rPr lang="sv-SE" dirty="0">
                <a:latin typeface="Consolas" panose="020B0609020204030204" pitchFamily="49" charset="0"/>
              </a:rPr>
              <a:t>}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79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Hitcheck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racket </a:t>
            </a:r>
            <a:r>
              <a:rPr lang="en-US" dirty="0" err="1"/>
              <a:t>och</a:t>
            </a:r>
            <a:r>
              <a:rPr lang="en-US" dirty="0"/>
              <a:t> boll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453005" y="1871966"/>
            <a:ext cx="1240731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Racket::</a:t>
            </a:r>
            <a:r>
              <a:rPr lang="en-US" sz="1600" dirty="0" err="1">
                <a:latin typeface="Consolas" panose="020B0609020204030204" pitchFamily="49" charset="0"/>
              </a:rPr>
              <a:t>hitCheck</a:t>
            </a:r>
            <a:r>
              <a:rPr lang="en-US" sz="1600" dirty="0">
                <a:latin typeface="Consolas" panose="020B0609020204030204" pitchFamily="49" charset="0"/>
              </a:rPr>
              <a:t>(Boll&amp; boll)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</a:rPr>
              <a:t>{</a:t>
            </a:r>
          </a:p>
          <a:p>
            <a:r>
              <a:rPr lang="sv-SE" sz="1600" dirty="0">
                <a:latin typeface="Consolas" panose="020B0609020204030204" pitchFamily="49" charset="0"/>
              </a:rPr>
              <a:t>	</a:t>
            </a:r>
            <a:r>
              <a:rPr lang="sv-SE" sz="1600" dirty="0" err="1">
                <a:latin typeface="Consolas" panose="020B0609020204030204" pitchFamily="49" charset="0"/>
              </a:rPr>
              <a:t>QPoint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bollCenter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boll.position</a:t>
            </a:r>
            <a:r>
              <a:rPr lang="sv-SE" sz="1600" dirty="0">
                <a:latin typeface="Consolas" panose="020B0609020204030204" pitchFamily="49" charset="0"/>
              </a:rPr>
              <a:t>().center();</a:t>
            </a:r>
          </a:p>
          <a:p>
            <a:endParaRPr lang="sv-SE" sz="1600" dirty="0">
              <a:latin typeface="Consolas" panose="020B0609020204030204" pitchFamily="49" charset="0"/>
            </a:endParaRPr>
          </a:p>
          <a:p>
            <a:pPr lvl="1"/>
            <a:r>
              <a:rPr lang="sv-SE" sz="1600" dirty="0" err="1">
                <a:latin typeface="Consolas" panose="020B0609020204030204" pitchFamily="49" charset="0"/>
              </a:rPr>
              <a:t>if</a:t>
            </a:r>
            <a:r>
              <a:rPr lang="sv-SE" sz="1600" dirty="0">
                <a:latin typeface="Consolas" panose="020B0609020204030204" pitchFamily="49" charset="0"/>
              </a:rPr>
              <a:t> (</a:t>
            </a:r>
            <a:r>
              <a:rPr lang="sv-SE" sz="1600" dirty="0" err="1">
                <a:latin typeface="Consolas" panose="020B0609020204030204" pitchFamily="49" charset="0"/>
              </a:rPr>
              <a:t>rect</a:t>
            </a:r>
            <a:r>
              <a:rPr lang="sv-SE" sz="1600" dirty="0">
                <a:latin typeface="Consolas" panose="020B0609020204030204" pitchFamily="49" charset="0"/>
              </a:rPr>
              <a:t>-&gt;</a:t>
            </a:r>
            <a:r>
              <a:rPr lang="sv-SE" sz="1600" dirty="0" err="1">
                <a:latin typeface="Consolas" panose="020B0609020204030204" pitchFamily="49" charset="0"/>
              </a:rPr>
              <a:t>contains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bollCenter</a:t>
            </a:r>
            <a:r>
              <a:rPr lang="sv-SE" sz="1600" dirty="0">
                <a:latin typeface="Consolas" panose="020B0609020204030204" pitchFamily="49" charset="0"/>
              </a:rPr>
              <a:t>)) </a:t>
            </a:r>
          </a:p>
          <a:p>
            <a:pPr lvl="1"/>
            <a:r>
              <a:rPr lang="sv-SE" sz="16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float MAX_BOUNCE_ANGLE = 4 * (PI / 12);</a:t>
            </a:r>
          </a:p>
          <a:p>
            <a:pPr lvl="2"/>
            <a:r>
              <a:rPr lang="sv-SE" sz="1600" dirty="0">
                <a:latin typeface="Consolas" panose="020B0609020204030204" pitchFamily="49" charset="0"/>
              </a:rPr>
              <a:t>float </a:t>
            </a:r>
            <a:r>
              <a:rPr lang="sv-SE" sz="1600" dirty="0" err="1">
                <a:latin typeface="Consolas" panose="020B0609020204030204" pitchFamily="49" charset="0"/>
              </a:rPr>
              <a:t>relativeIntersectX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rect</a:t>
            </a:r>
            <a:r>
              <a:rPr lang="sv-SE" sz="1600" dirty="0">
                <a:latin typeface="Consolas" panose="020B0609020204030204" pitchFamily="49" charset="0"/>
              </a:rPr>
              <a:t>-&gt;center().x() - </a:t>
            </a:r>
            <a:r>
              <a:rPr lang="sv-SE" sz="1600" dirty="0" err="1">
                <a:latin typeface="Consolas" panose="020B0609020204030204" pitchFamily="49" charset="0"/>
              </a:rPr>
              <a:t>bollCenter.x</a:t>
            </a:r>
            <a:r>
              <a:rPr lang="sv-SE" sz="1600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float </a:t>
            </a:r>
            <a:r>
              <a:rPr lang="en-US" sz="1600" dirty="0" err="1">
                <a:latin typeface="Consolas" panose="020B0609020204030204" pitchFamily="49" charset="0"/>
              </a:rPr>
              <a:t>normalizedRelativeIntersectionY</a:t>
            </a:r>
            <a:r>
              <a:rPr lang="en-US" sz="1600" dirty="0"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latin typeface="Consolas" panose="020B0609020204030204" pitchFamily="49" charset="0"/>
              </a:rPr>
              <a:t>relativeIntersectX</a:t>
            </a:r>
            <a:r>
              <a:rPr lang="en-US" sz="1600" dirty="0">
                <a:latin typeface="Consolas" panose="020B0609020204030204" pitchFamily="49" charset="0"/>
              </a:rPr>
              <a:t> / (</a:t>
            </a:r>
            <a:r>
              <a:rPr lang="en-US" sz="1600" dirty="0" err="1">
                <a:latin typeface="Consolas" panose="020B0609020204030204" pitchFamily="49" charset="0"/>
              </a:rPr>
              <a:t>rect</a:t>
            </a:r>
            <a:r>
              <a:rPr lang="en-US" sz="1600" dirty="0">
                <a:latin typeface="Consolas" panose="020B0609020204030204" pitchFamily="49" charset="0"/>
              </a:rPr>
              <a:t>-&gt;width() / 2)) + 1.5;</a:t>
            </a:r>
          </a:p>
          <a:p>
            <a:pPr lvl="2"/>
            <a:r>
              <a:rPr lang="sv-SE" sz="1600" dirty="0">
                <a:latin typeface="Consolas" panose="020B0609020204030204" pitchFamily="49" charset="0"/>
              </a:rPr>
              <a:t>float </a:t>
            </a:r>
            <a:r>
              <a:rPr lang="sv-SE" sz="1600" dirty="0" err="1">
                <a:latin typeface="Consolas" panose="020B0609020204030204" pitchFamily="49" charset="0"/>
              </a:rPr>
              <a:t>bounceAngle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normalizedRelativeIntersectionY</a:t>
            </a:r>
            <a:r>
              <a:rPr lang="sv-SE" sz="1600" dirty="0">
                <a:latin typeface="Consolas" panose="020B0609020204030204" pitchFamily="49" charset="0"/>
              </a:rPr>
              <a:t> * MAX_BOUNCE_ANGLE;</a:t>
            </a:r>
          </a:p>
          <a:p>
            <a:pPr lvl="2"/>
            <a:r>
              <a:rPr lang="sv-SE" sz="1600" dirty="0" err="1">
                <a:latin typeface="Consolas" panose="020B0609020204030204" pitchFamily="49" charset="0"/>
              </a:rPr>
              <a:t>boll.setxvel</a:t>
            </a:r>
            <a:r>
              <a:rPr lang="sv-SE" sz="1600" dirty="0">
                <a:latin typeface="Consolas" panose="020B0609020204030204" pitchFamily="49" charset="0"/>
              </a:rPr>
              <a:t>(cos(</a:t>
            </a:r>
            <a:r>
              <a:rPr lang="sv-SE" sz="1600" dirty="0" err="1">
                <a:latin typeface="Consolas" panose="020B0609020204030204" pitchFamily="49" charset="0"/>
              </a:rPr>
              <a:t>bounceAngle</a:t>
            </a:r>
            <a:r>
              <a:rPr lang="sv-SE" sz="1600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sv-SE" sz="1600" dirty="0" err="1">
                <a:latin typeface="Consolas" panose="020B0609020204030204" pitchFamily="49" charset="0"/>
              </a:rPr>
              <a:t>boll.setyvel</a:t>
            </a:r>
            <a:r>
              <a:rPr lang="sv-SE" sz="1600" dirty="0">
                <a:latin typeface="Consolas" panose="020B0609020204030204" pitchFamily="49" charset="0"/>
              </a:rPr>
              <a:t>(-sin(</a:t>
            </a:r>
            <a:r>
              <a:rPr lang="sv-SE" sz="1600" dirty="0" err="1">
                <a:latin typeface="Consolas" panose="020B0609020204030204" pitchFamily="49" charset="0"/>
              </a:rPr>
              <a:t>bounceAngle</a:t>
            </a:r>
            <a:r>
              <a:rPr lang="sv-SE" sz="1600" dirty="0"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sv-SE" sz="1600" dirty="0">
                <a:latin typeface="Consolas" panose="020B0609020204030204" pitchFamily="49" charset="0"/>
              </a:rPr>
              <a:t>_sound-&gt;play();</a:t>
            </a:r>
          </a:p>
          <a:p>
            <a:pPr lvl="1"/>
            <a:r>
              <a:rPr lang="sv-SE" sz="1600" dirty="0">
                <a:latin typeface="Consolas" panose="020B0609020204030204" pitchFamily="49" charset="0"/>
              </a:rPr>
              <a:t>}</a:t>
            </a:r>
          </a:p>
          <a:p>
            <a:r>
              <a:rPr lang="sv-SE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08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264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Georgia</vt:lpstr>
      <vt:lpstr>Office Theme</vt:lpstr>
      <vt:lpstr>Breakout</vt:lpstr>
      <vt:lpstr>Hitcheck mellan boll och block void Block::hitCheck(Boll&amp; boll, Score&amp; score)</vt:lpstr>
      <vt:lpstr>Breakblock()</vt:lpstr>
      <vt:lpstr>Update() Spawning av powerups</vt:lpstr>
      <vt:lpstr>PowerPoint Presentation</vt:lpstr>
      <vt:lpstr>Effekt från powerupSpeed</vt:lpstr>
      <vt:lpstr>Hitcheck mellan racket och boll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</dc:title>
  <dc:creator>David Isaksson</dc:creator>
  <cp:lastModifiedBy>David Isaksson</cp:lastModifiedBy>
  <cp:revision>13</cp:revision>
  <dcterms:created xsi:type="dcterms:W3CDTF">2016-04-20T11:36:47Z</dcterms:created>
  <dcterms:modified xsi:type="dcterms:W3CDTF">2016-04-22T11:00:03Z</dcterms:modified>
</cp:coreProperties>
</file>