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306" r:id="rId6"/>
    <p:sldId id="277" r:id="rId7"/>
    <p:sldId id="261" r:id="rId8"/>
    <p:sldId id="285" r:id="rId9"/>
  </p:sldIdLst>
  <p:sldSz cx="9144000" cy="5143500" type="screen16x9"/>
  <p:notesSz cx="6858000" cy="9144000"/>
  <p:embeddedFontLst>
    <p:embeddedFont>
      <p:font typeface="Alexandria" pitchFamily="2" charset="-78"/>
      <p:regular r:id="rId11"/>
      <p:bold r:id="rId12"/>
    </p:embeddedFont>
    <p:embeddedFont>
      <p:font typeface="Alexandria Light" pitchFamily="2" charset="-78"/>
      <p:regular r:id="rId13"/>
      <p:bold r:id="rId14"/>
    </p:embeddedFont>
    <p:embeddedFont>
      <p:font typeface="Anek Gurmukhi ExtraBold" pitchFamily="2" charset="0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0A5B23-68E2-41EE-8D2A-D631C97CE7CF}">
  <a:tblStyle styleId="{7B0A5B23-68E2-41EE-8D2A-D631C97CE7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7"/>
    <p:restoredTop sz="94698"/>
  </p:normalViewPr>
  <p:slideViewPr>
    <p:cSldViewPr snapToGrid="0">
      <p:cViewPr varScale="1">
        <p:scale>
          <a:sx n="179" d="100"/>
          <a:sy n="179" d="100"/>
        </p:scale>
        <p:origin x="3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738ad8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b738ad8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b738ad8a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b738ad8a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9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8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8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8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680996" y="2439425"/>
            <a:ext cx="36255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836625" y="20501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4681624" y="2050150"/>
            <a:ext cx="3625500" cy="4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5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835875" y="2439425"/>
            <a:ext cx="36255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7656900" y="4397633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1322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713225" y="3822808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3"/>
          </p:nvPr>
        </p:nvSpPr>
        <p:spPr>
          <a:xfrm>
            <a:off x="3300150" y="3824041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"/>
          </p:nvPr>
        </p:nvSpPr>
        <p:spPr>
          <a:xfrm>
            <a:off x="3300150" y="2118207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5887075" y="3822809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6"/>
          </p:nvPr>
        </p:nvSpPr>
        <p:spPr>
          <a:xfrm>
            <a:off x="5887075" y="2116975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7"/>
          </p:nvPr>
        </p:nvSpPr>
        <p:spPr>
          <a:xfrm>
            <a:off x="71322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71322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3300150" y="3550853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3300150" y="1836807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5887075" y="354962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5"/>
          </p:nvPr>
        </p:nvSpPr>
        <p:spPr>
          <a:xfrm>
            <a:off x="5887075" y="1835575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hasCustomPrompt="1"/>
          </p:nvPr>
        </p:nvSpPr>
        <p:spPr>
          <a:xfrm>
            <a:off x="1534475" y="1359711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1400" y="3066683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7" hasCustomPrompt="1"/>
          </p:nvPr>
        </p:nvSpPr>
        <p:spPr>
          <a:xfrm>
            <a:off x="153447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 hasCustomPrompt="1"/>
          </p:nvPr>
        </p:nvSpPr>
        <p:spPr>
          <a:xfrm>
            <a:off x="4121400" y="136077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708325" y="3065619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0" hasCustomPrompt="1"/>
          </p:nvPr>
        </p:nvSpPr>
        <p:spPr>
          <a:xfrm>
            <a:off x="6708325" y="1351495"/>
            <a:ext cx="9012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2" name="Google Shape;92;p13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3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3"/>
          <p:cNvSpPr txBox="1">
            <a:spLocks noGrp="1"/>
          </p:cNvSpPr>
          <p:nvPr>
            <p:ph type="title" idx="21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94720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AD99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9688" y="2920350"/>
            <a:ext cx="72045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969813" y="1145575"/>
            <a:ext cx="7204500" cy="16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99" name="Google Shape;99;p14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800" y="460856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4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nek Gurmukhi ExtraBold"/>
              <a:buNone/>
              <a:defRPr sz="24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cxnSp>
        <p:nvCxnSpPr>
          <p:cNvPr id="157" name="Google Shape;157;p21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512595" y="4500075"/>
            <a:ext cx="523512" cy="523703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1044438" y="7811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1"/>
          </p:nvPr>
        </p:nvSpPr>
        <p:spPr>
          <a:xfrm>
            <a:off x="1044400" y="1946303"/>
            <a:ext cx="4448100" cy="9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1044400" y="3850225"/>
            <a:ext cx="567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lexandria"/>
                <a:ea typeface="Alexandria"/>
                <a:cs typeface="Alexandria"/>
                <a:sym typeface="Alexandr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lexandria Light"/>
                <a:ea typeface="Alexandria Light"/>
                <a:cs typeface="Alexandria Light"/>
                <a:sym typeface="Alexandria Light"/>
              </a:rPr>
              <a:t> </a:t>
            </a:r>
            <a:endParaRPr sz="1000">
              <a:solidFill>
                <a:schemeClr val="dk1"/>
              </a:solidFill>
              <a:latin typeface="Alexandria Light"/>
              <a:ea typeface="Alexandria Light"/>
              <a:cs typeface="Alexandria Light"/>
              <a:sym typeface="Alexandria Light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6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6"/>
          <p:cNvSpPr/>
          <p:nvPr/>
        </p:nvSpPr>
        <p:spPr>
          <a:xfrm>
            <a:off x="0" y="4616006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7"/>
          <p:cNvCxnSpPr/>
          <p:nvPr/>
        </p:nvCxnSpPr>
        <p:spPr>
          <a:xfrm>
            <a:off x="711204" y="-5325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843077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3600" y="539515"/>
            <a:ext cx="914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/>
          <p:nvPr/>
        </p:nvSpPr>
        <p:spPr>
          <a:xfrm>
            <a:off x="0" y="4609300"/>
            <a:ext cx="9151200" cy="52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5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Gurmukhi ExtraBold"/>
              <a:buNone/>
              <a:defRPr sz="3500">
                <a:solidFill>
                  <a:schemeClr val="dk1"/>
                </a:solidFill>
                <a:latin typeface="Anek Gurmukhi ExtraBold"/>
                <a:ea typeface="Anek Gurmukhi ExtraBold"/>
                <a:cs typeface="Anek Gurmukhi ExtraBold"/>
                <a:sym typeface="Anek Gurmukh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●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exandria Light"/>
              <a:buChar char="○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lexandria Light"/>
              <a:buChar char="■"/>
              <a:defRPr>
                <a:solidFill>
                  <a:schemeClr val="dk2"/>
                </a:solidFill>
                <a:latin typeface="Alexandria Light"/>
                <a:ea typeface="Alexandria Light"/>
                <a:cs typeface="Alexandria Light"/>
                <a:sym typeface="Alexandri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67" r:id="rId7"/>
    <p:sldLayoutId id="214748367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ctrTitle"/>
          </p:nvPr>
        </p:nvSpPr>
        <p:spPr>
          <a:xfrm>
            <a:off x="713225" y="1054450"/>
            <a:ext cx="5737500" cy="214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Utopian Land Adventure</a:t>
            </a:r>
            <a:endParaRPr sz="47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1"/>
          </p:nvPr>
        </p:nvSpPr>
        <p:spPr>
          <a:xfrm>
            <a:off x="711200" y="3840475"/>
            <a:ext cx="6536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U</a:t>
            </a:r>
            <a:r>
              <a:rPr lang="en" dirty="0"/>
              <a:t>n </a:t>
            </a:r>
            <a:r>
              <a:rPr lang="it-IT" dirty="0"/>
              <a:t>gioco</a:t>
            </a:r>
            <a:r>
              <a:rPr lang="en" dirty="0"/>
              <a:t> per il </a:t>
            </a:r>
            <a:r>
              <a:rPr lang="it-IT" dirty="0"/>
              <a:t>sociale</a:t>
            </a:r>
            <a:endParaRPr lang="it-IT" dirty="0">
              <a:solidFill>
                <a:schemeClr val="dk2"/>
              </a:solidFill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7623333" y="3816625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32"/>
          <p:cNvCxnSpPr/>
          <p:nvPr/>
        </p:nvCxnSpPr>
        <p:spPr>
          <a:xfrm rot="10800000">
            <a:off x="7419500" y="36136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0" name="Google Shape;250;p32"/>
          <p:cNvGrpSpPr/>
          <p:nvPr/>
        </p:nvGrpSpPr>
        <p:grpSpPr>
          <a:xfrm>
            <a:off x="4874900" y="685773"/>
            <a:ext cx="3624900" cy="3160800"/>
            <a:chOff x="4874900" y="685773"/>
            <a:chExt cx="3624900" cy="3160800"/>
          </a:xfrm>
        </p:grpSpPr>
        <p:sp>
          <p:nvSpPr>
            <p:cNvPr id="251" name="Google Shape;251;p32"/>
            <p:cNvSpPr/>
            <p:nvPr/>
          </p:nvSpPr>
          <p:spPr>
            <a:xfrm rot="-2140372">
              <a:off x="4965514" y="1556758"/>
              <a:ext cx="3443672" cy="141883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579650" y="1323675"/>
              <a:ext cx="215400" cy="21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6449900" y="2469875"/>
              <a:ext cx="977626" cy="954143"/>
            </a:xfrm>
            <a:custGeom>
              <a:avLst/>
              <a:gdLst/>
              <a:ahLst/>
              <a:cxnLst/>
              <a:rect l="l" t="t" r="r" b="b"/>
              <a:pathLst>
                <a:path w="27268" h="26613" extrusionOk="0">
                  <a:moveTo>
                    <a:pt x="15613" y="0"/>
                  </a:moveTo>
                  <a:cubicBezTo>
                    <a:pt x="15276" y="0"/>
                    <a:pt x="14934" y="84"/>
                    <a:pt x="14623" y="255"/>
                  </a:cubicBezTo>
                  <a:cubicBezTo>
                    <a:pt x="14314" y="423"/>
                    <a:pt x="13973" y="508"/>
                    <a:pt x="13632" y="508"/>
                  </a:cubicBezTo>
                  <a:cubicBezTo>
                    <a:pt x="13290" y="508"/>
                    <a:pt x="12949" y="423"/>
                    <a:pt x="12640" y="255"/>
                  </a:cubicBezTo>
                  <a:cubicBezTo>
                    <a:pt x="12328" y="84"/>
                    <a:pt x="11987" y="1"/>
                    <a:pt x="11649" y="1"/>
                  </a:cubicBezTo>
                  <a:cubicBezTo>
                    <a:pt x="11071" y="1"/>
                    <a:pt x="10503" y="243"/>
                    <a:pt x="10101" y="701"/>
                  </a:cubicBezTo>
                  <a:lnTo>
                    <a:pt x="10098" y="703"/>
                  </a:lnTo>
                  <a:cubicBezTo>
                    <a:pt x="9703" y="1155"/>
                    <a:pt x="9135" y="1405"/>
                    <a:pt x="8547" y="1405"/>
                  </a:cubicBezTo>
                  <a:cubicBezTo>
                    <a:pt x="8444" y="1405"/>
                    <a:pt x="8340" y="1397"/>
                    <a:pt x="8237" y="1382"/>
                  </a:cubicBezTo>
                  <a:lnTo>
                    <a:pt x="8234" y="1382"/>
                  </a:lnTo>
                  <a:cubicBezTo>
                    <a:pt x="8130" y="1366"/>
                    <a:pt x="8025" y="1358"/>
                    <a:pt x="7921" y="1358"/>
                  </a:cubicBezTo>
                  <a:cubicBezTo>
                    <a:pt x="7082" y="1358"/>
                    <a:pt x="6312" y="1870"/>
                    <a:pt x="6002" y="2672"/>
                  </a:cubicBezTo>
                  <a:cubicBezTo>
                    <a:pt x="5745" y="3330"/>
                    <a:pt x="5174" y="3810"/>
                    <a:pt x="4482" y="3946"/>
                  </a:cubicBezTo>
                  <a:lnTo>
                    <a:pt x="4479" y="3946"/>
                  </a:lnTo>
                  <a:cubicBezTo>
                    <a:pt x="3533" y="4135"/>
                    <a:pt x="2843" y="4957"/>
                    <a:pt x="2820" y="5922"/>
                  </a:cubicBezTo>
                  <a:lnTo>
                    <a:pt x="2820" y="5924"/>
                  </a:lnTo>
                  <a:cubicBezTo>
                    <a:pt x="2804" y="6627"/>
                    <a:pt x="2431" y="7271"/>
                    <a:pt x="1830" y="7640"/>
                  </a:cubicBezTo>
                  <a:cubicBezTo>
                    <a:pt x="1007" y="8141"/>
                    <a:pt x="638" y="9149"/>
                    <a:pt x="950" y="10064"/>
                  </a:cubicBezTo>
                  <a:cubicBezTo>
                    <a:pt x="1173" y="10728"/>
                    <a:pt x="1045" y="11466"/>
                    <a:pt x="608" y="12014"/>
                  </a:cubicBezTo>
                  <a:lnTo>
                    <a:pt x="604" y="12019"/>
                  </a:lnTo>
                  <a:cubicBezTo>
                    <a:pt x="1" y="12772"/>
                    <a:pt x="1" y="13842"/>
                    <a:pt x="604" y="14595"/>
                  </a:cubicBezTo>
                  <a:lnTo>
                    <a:pt x="608" y="14597"/>
                  </a:lnTo>
                  <a:cubicBezTo>
                    <a:pt x="1045" y="15148"/>
                    <a:pt x="1177" y="15883"/>
                    <a:pt x="950" y="16550"/>
                  </a:cubicBezTo>
                  <a:cubicBezTo>
                    <a:pt x="638" y="17465"/>
                    <a:pt x="1007" y="18473"/>
                    <a:pt x="1830" y="18974"/>
                  </a:cubicBezTo>
                  <a:cubicBezTo>
                    <a:pt x="2431" y="19338"/>
                    <a:pt x="2807" y="19986"/>
                    <a:pt x="2820" y="20690"/>
                  </a:cubicBezTo>
                  <a:lnTo>
                    <a:pt x="2820" y="20692"/>
                  </a:lnTo>
                  <a:cubicBezTo>
                    <a:pt x="2843" y="21657"/>
                    <a:pt x="3533" y="22476"/>
                    <a:pt x="4479" y="22665"/>
                  </a:cubicBezTo>
                  <a:lnTo>
                    <a:pt x="4482" y="22665"/>
                  </a:lnTo>
                  <a:cubicBezTo>
                    <a:pt x="5174" y="22801"/>
                    <a:pt x="5745" y="23284"/>
                    <a:pt x="6002" y="23939"/>
                  </a:cubicBezTo>
                  <a:cubicBezTo>
                    <a:pt x="6312" y="24740"/>
                    <a:pt x="7083" y="25256"/>
                    <a:pt x="7923" y="25256"/>
                  </a:cubicBezTo>
                  <a:cubicBezTo>
                    <a:pt x="8026" y="25256"/>
                    <a:pt x="8130" y="25248"/>
                    <a:pt x="8234" y="25232"/>
                  </a:cubicBezTo>
                  <a:lnTo>
                    <a:pt x="8237" y="25232"/>
                  </a:lnTo>
                  <a:cubicBezTo>
                    <a:pt x="8340" y="25216"/>
                    <a:pt x="8444" y="25209"/>
                    <a:pt x="8547" y="25209"/>
                  </a:cubicBezTo>
                  <a:cubicBezTo>
                    <a:pt x="9135" y="25209"/>
                    <a:pt x="9703" y="25459"/>
                    <a:pt x="10098" y="25908"/>
                  </a:cubicBezTo>
                  <a:lnTo>
                    <a:pt x="10101" y="25912"/>
                  </a:lnTo>
                  <a:cubicBezTo>
                    <a:pt x="10503" y="26370"/>
                    <a:pt x="11072" y="26612"/>
                    <a:pt x="11651" y="26612"/>
                  </a:cubicBezTo>
                  <a:cubicBezTo>
                    <a:pt x="11988" y="26612"/>
                    <a:pt x="12328" y="26530"/>
                    <a:pt x="12640" y="26359"/>
                  </a:cubicBezTo>
                  <a:cubicBezTo>
                    <a:pt x="12949" y="26189"/>
                    <a:pt x="13290" y="26104"/>
                    <a:pt x="13632" y="26104"/>
                  </a:cubicBezTo>
                  <a:cubicBezTo>
                    <a:pt x="13973" y="26104"/>
                    <a:pt x="14314" y="26189"/>
                    <a:pt x="14623" y="26359"/>
                  </a:cubicBezTo>
                  <a:cubicBezTo>
                    <a:pt x="14935" y="26530"/>
                    <a:pt x="15276" y="26612"/>
                    <a:pt x="15614" y="26612"/>
                  </a:cubicBezTo>
                  <a:cubicBezTo>
                    <a:pt x="16193" y="26612"/>
                    <a:pt x="16762" y="26370"/>
                    <a:pt x="17165" y="25912"/>
                  </a:cubicBezTo>
                  <a:lnTo>
                    <a:pt x="17167" y="25908"/>
                  </a:lnTo>
                  <a:cubicBezTo>
                    <a:pt x="17562" y="25459"/>
                    <a:pt x="18127" y="25209"/>
                    <a:pt x="18716" y="25209"/>
                  </a:cubicBezTo>
                  <a:cubicBezTo>
                    <a:pt x="18819" y="25209"/>
                    <a:pt x="18923" y="25216"/>
                    <a:pt x="19026" y="25232"/>
                  </a:cubicBezTo>
                  <a:lnTo>
                    <a:pt x="19031" y="25232"/>
                  </a:lnTo>
                  <a:cubicBezTo>
                    <a:pt x="19136" y="25248"/>
                    <a:pt x="19240" y="25256"/>
                    <a:pt x="19344" y="25256"/>
                  </a:cubicBezTo>
                  <a:cubicBezTo>
                    <a:pt x="20183" y="25256"/>
                    <a:pt x="20951" y="24744"/>
                    <a:pt x="21263" y="23939"/>
                  </a:cubicBezTo>
                  <a:cubicBezTo>
                    <a:pt x="21521" y="23284"/>
                    <a:pt x="22092" y="22801"/>
                    <a:pt x="22781" y="22665"/>
                  </a:cubicBezTo>
                  <a:lnTo>
                    <a:pt x="22786" y="22665"/>
                  </a:lnTo>
                  <a:cubicBezTo>
                    <a:pt x="23733" y="22478"/>
                    <a:pt x="24422" y="21657"/>
                    <a:pt x="24445" y="20692"/>
                  </a:cubicBezTo>
                  <a:lnTo>
                    <a:pt x="24445" y="20690"/>
                  </a:lnTo>
                  <a:cubicBezTo>
                    <a:pt x="24461" y="19986"/>
                    <a:pt x="24834" y="19340"/>
                    <a:pt x="25437" y="18974"/>
                  </a:cubicBezTo>
                  <a:cubicBezTo>
                    <a:pt x="26261" y="18473"/>
                    <a:pt x="26628" y="17462"/>
                    <a:pt x="26318" y="16550"/>
                  </a:cubicBezTo>
                  <a:cubicBezTo>
                    <a:pt x="26095" y="15883"/>
                    <a:pt x="26222" y="15148"/>
                    <a:pt x="26664" y="14597"/>
                  </a:cubicBezTo>
                  <a:lnTo>
                    <a:pt x="26666" y="14595"/>
                  </a:lnTo>
                  <a:cubicBezTo>
                    <a:pt x="27267" y="13842"/>
                    <a:pt x="27267" y="12772"/>
                    <a:pt x="26666" y="12019"/>
                  </a:cubicBezTo>
                  <a:lnTo>
                    <a:pt x="26664" y="12014"/>
                  </a:lnTo>
                  <a:cubicBezTo>
                    <a:pt x="26222" y="11466"/>
                    <a:pt x="26095" y="10728"/>
                    <a:pt x="26318" y="10064"/>
                  </a:cubicBezTo>
                  <a:cubicBezTo>
                    <a:pt x="26628" y="9147"/>
                    <a:pt x="26261" y="8141"/>
                    <a:pt x="25437" y="7640"/>
                  </a:cubicBezTo>
                  <a:cubicBezTo>
                    <a:pt x="24836" y="7276"/>
                    <a:pt x="24461" y="6630"/>
                    <a:pt x="24445" y="5924"/>
                  </a:cubicBezTo>
                  <a:lnTo>
                    <a:pt x="24445" y="5922"/>
                  </a:lnTo>
                  <a:cubicBezTo>
                    <a:pt x="24422" y="4957"/>
                    <a:pt x="23733" y="4138"/>
                    <a:pt x="22786" y="3946"/>
                  </a:cubicBezTo>
                  <a:lnTo>
                    <a:pt x="22781" y="3946"/>
                  </a:lnTo>
                  <a:cubicBezTo>
                    <a:pt x="22092" y="3810"/>
                    <a:pt x="21521" y="3330"/>
                    <a:pt x="21263" y="2672"/>
                  </a:cubicBezTo>
                  <a:cubicBezTo>
                    <a:pt x="20951" y="1870"/>
                    <a:pt x="20183" y="1358"/>
                    <a:pt x="19344" y="1358"/>
                  </a:cubicBezTo>
                  <a:cubicBezTo>
                    <a:pt x="19240" y="1358"/>
                    <a:pt x="19136" y="1366"/>
                    <a:pt x="19031" y="1382"/>
                  </a:cubicBezTo>
                  <a:lnTo>
                    <a:pt x="19026" y="1382"/>
                  </a:lnTo>
                  <a:cubicBezTo>
                    <a:pt x="18923" y="1397"/>
                    <a:pt x="18820" y="1405"/>
                    <a:pt x="18717" y="1405"/>
                  </a:cubicBezTo>
                  <a:cubicBezTo>
                    <a:pt x="18130" y="1405"/>
                    <a:pt x="17562" y="1155"/>
                    <a:pt x="17167" y="703"/>
                  </a:cubicBezTo>
                  <a:lnTo>
                    <a:pt x="17165" y="701"/>
                  </a:lnTo>
                  <a:cubicBezTo>
                    <a:pt x="16760" y="244"/>
                    <a:pt x="16193" y="0"/>
                    <a:pt x="15613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 idx="21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Contenuti</a:t>
            </a:r>
            <a:endParaRPr dirty="0"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1"/>
          </p:nvPr>
        </p:nvSpPr>
        <p:spPr>
          <a:xfrm>
            <a:off x="2028300" y="3048138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4"/>
          </p:nvPr>
        </p:nvSpPr>
        <p:spPr>
          <a:xfrm>
            <a:off x="4615225" y="3049370"/>
            <a:ext cx="25437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2849550" y="2290874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01</a:t>
            </a:r>
            <a:endParaRPr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 idx="18"/>
          </p:nvPr>
        </p:nvSpPr>
        <p:spPr>
          <a:xfrm>
            <a:off x="5436475" y="2291938"/>
            <a:ext cx="9012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02</a:t>
            </a:r>
            <a:endParaRPr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7"/>
          </p:nvPr>
        </p:nvSpPr>
        <p:spPr>
          <a:xfrm>
            <a:off x="2028300" y="2766738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Il </a:t>
            </a:r>
            <a:r>
              <a:rPr lang="en" sz="2400" dirty="0" err="1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contesto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13"/>
          </p:nvPr>
        </p:nvSpPr>
        <p:spPr>
          <a:xfrm>
            <a:off x="4615225" y="2767970"/>
            <a:ext cx="25437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Anek Gurmukhi ExtraBold"/>
                <a:ea typeface="Anek Gurmukhi ExtraBold"/>
                <a:cs typeface="Anek Gurmukhi ExtraBold"/>
                <a:sym typeface="Anek Gurmukhi ExtraBold"/>
              </a:rPr>
              <a:t>L’obiettivo</a:t>
            </a:r>
            <a:endParaRPr sz="2400" dirty="0">
              <a:latin typeface="Anek Gurmukhi ExtraBold"/>
              <a:ea typeface="Anek Gurmukhi ExtraBold"/>
              <a:cs typeface="Anek Gurmukhi ExtraBold"/>
              <a:sym typeface="Anek Gurmukhi ExtraBold"/>
            </a:endParaRPr>
          </a:p>
        </p:txBody>
      </p:sp>
      <p:cxnSp>
        <p:nvCxnSpPr>
          <p:cNvPr id="285" name="Google Shape;285;p34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34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</a:t>
            </a:r>
            <a:r>
              <a:rPr lang="en" dirty="0" err="1"/>
              <a:t>Contesto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2"/>
                </a:solidFill>
              </a:rPr>
              <a:t>Un esperienza per i </a:t>
            </a:r>
            <a:r>
              <a:rPr lang="it-IT" sz="1600">
                <a:solidFill>
                  <a:schemeClr val="dk2"/>
                </a:solidFill>
              </a:rPr>
              <a:t>nostri ragazzi</a:t>
            </a:r>
            <a:endParaRPr lang="it-IT" sz="16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Phaser Game Jam</a:t>
            </a:r>
            <a:endParaRPr dirty="0"/>
          </a:p>
        </p:txBody>
      </p:sp>
      <p:sp>
        <p:nvSpPr>
          <p:cNvPr id="311" name="Google Shape;311;p36"/>
          <p:cNvSpPr txBox="1">
            <a:spLocks noGrp="1"/>
          </p:cNvSpPr>
          <p:nvPr>
            <p:ph type="subTitle" idx="1"/>
          </p:nvPr>
        </p:nvSpPr>
        <p:spPr>
          <a:xfrm>
            <a:off x="720025" y="1585516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Phaser Game Jam </a:t>
            </a:r>
            <a:r>
              <a:rPr lang="en" dirty="0" err="1"/>
              <a:t>è</a:t>
            </a:r>
            <a:r>
              <a:rPr lang="en" dirty="0"/>
              <a:t> </a:t>
            </a:r>
            <a:r>
              <a:rPr lang="en" dirty="0" err="1"/>
              <a:t>stata</a:t>
            </a:r>
            <a:r>
              <a:rPr lang="en" dirty="0"/>
              <a:t> un </a:t>
            </a:r>
            <a:r>
              <a:rPr lang="en" dirty="0" err="1"/>
              <a:t>inziativa</a:t>
            </a:r>
            <a:r>
              <a:rPr lang="en" dirty="0"/>
              <a:t> </a:t>
            </a:r>
            <a:r>
              <a:rPr lang="en" dirty="0" err="1"/>
              <a:t>della</a:t>
            </a:r>
            <a:r>
              <a:rPr lang="en" dirty="0"/>
              <a:t> nostra </a:t>
            </a:r>
            <a:r>
              <a:rPr lang="en" dirty="0" err="1"/>
              <a:t>scuola</a:t>
            </a:r>
            <a:r>
              <a:rPr lang="en" dirty="0"/>
              <a:t> in </a:t>
            </a:r>
            <a:r>
              <a:rPr lang="en" dirty="0" err="1"/>
              <a:t>compagnia</a:t>
            </a:r>
            <a:r>
              <a:rPr lang="en" dirty="0"/>
              <a:t> </a:t>
            </a:r>
            <a:r>
              <a:rPr lang="en" dirty="0" err="1"/>
              <a:t>degli</a:t>
            </a:r>
            <a:r>
              <a:rPr lang="en" dirty="0"/>
              <a:t> </a:t>
            </a:r>
            <a:r>
              <a:rPr lang="en" dirty="0" err="1"/>
              <a:t>istituti</a:t>
            </a:r>
            <a:r>
              <a:rPr lang="en" dirty="0"/>
              <a:t> </a:t>
            </a:r>
            <a:r>
              <a:rPr lang="en" dirty="0" err="1"/>
              <a:t>vicini</a:t>
            </a:r>
            <a:r>
              <a:rPr lang="en" dirty="0"/>
              <a:t> con lo </a:t>
            </a:r>
            <a:r>
              <a:rPr lang="en" dirty="0" err="1"/>
              <a:t>scopo</a:t>
            </a:r>
            <a:r>
              <a:rPr lang="en" dirty="0"/>
              <a:t> di </a:t>
            </a:r>
            <a:r>
              <a:rPr lang="en" dirty="0" err="1"/>
              <a:t>preparare</a:t>
            </a:r>
            <a:r>
              <a:rPr lang="en" dirty="0"/>
              <a:t> e far </a:t>
            </a:r>
            <a:r>
              <a:rPr lang="en" dirty="0" err="1"/>
              <a:t>competere</a:t>
            </a:r>
            <a:r>
              <a:rPr lang="en" dirty="0"/>
              <a:t> </a:t>
            </a:r>
            <a:r>
              <a:rPr lang="it-IT" dirty="0"/>
              <a:t>gli studenti una gara di coding</a:t>
            </a: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2"/>
          </p:nvPr>
        </p:nvSpPr>
        <p:spPr>
          <a:xfrm>
            <a:off x="719000" y="2763269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</a:t>
            </a:r>
            <a:r>
              <a:rPr lang="en" dirty="0"/>
              <a:t>’</a:t>
            </a:r>
            <a:r>
              <a:rPr lang="en" dirty="0" err="1"/>
              <a:t>obiettivo</a:t>
            </a:r>
            <a:r>
              <a:rPr lang="en" dirty="0"/>
              <a:t> </a:t>
            </a:r>
            <a:r>
              <a:rPr lang="en" dirty="0" err="1"/>
              <a:t>della</a:t>
            </a:r>
            <a:r>
              <a:rPr lang="en" dirty="0"/>
              <a:t> </a:t>
            </a:r>
            <a:r>
              <a:rPr lang="en" dirty="0" err="1"/>
              <a:t>gara</a:t>
            </a:r>
            <a:r>
              <a:rPr lang="en" dirty="0"/>
              <a:t> era dopo </a:t>
            </a:r>
            <a:r>
              <a:rPr lang="en" dirty="0" err="1"/>
              <a:t>una</a:t>
            </a:r>
            <a:r>
              <a:rPr lang="en" dirty="0"/>
              <a:t> </a:t>
            </a:r>
            <a:r>
              <a:rPr lang="en" dirty="0" err="1"/>
              <a:t>formazione</a:t>
            </a:r>
            <a:r>
              <a:rPr lang="en" dirty="0"/>
              <a:t> </a:t>
            </a:r>
            <a:r>
              <a:rPr lang="en" dirty="0" err="1"/>
              <a:t>dettagliata</a:t>
            </a:r>
            <a:r>
              <a:rPr lang="en" dirty="0"/>
              <a:t> </a:t>
            </a:r>
            <a:r>
              <a:rPr lang="en" dirty="0" err="1"/>
              <a:t>dell’ambiente</a:t>
            </a:r>
            <a:r>
              <a:rPr lang="en" dirty="0"/>
              <a:t> di </a:t>
            </a:r>
            <a:r>
              <a:rPr lang="en" dirty="0" err="1"/>
              <a:t>sviluppo</a:t>
            </a:r>
            <a:r>
              <a:rPr lang="en" dirty="0"/>
              <a:t> “Phaser” </a:t>
            </a:r>
            <a:r>
              <a:rPr lang="en" dirty="0" err="1"/>
              <a:t>sviluppare</a:t>
            </a:r>
            <a:r>
              <a:rPr lang="en" dirty="0"/>
              <a:t> un </a:t>
            </a:r>
            <a:r>
              <a:rPr lang="en" dirty="0" err="1"/>
              <a:t>gioco</a:t>
            </a:r>
            <a:r>
              <a:rPr lang="en" dirty="0"/>
              <a:t> </a:t>
            </a:r>
            <a:r>
              <a:rPr lang="en" dirty="0" err="1"/>
              <a:t>che</a:t>
            </a:r>
            <a:r>
              <a:rPr lang="en" dirty="0"/>
              <a:t> </a:t>
            </a:r>
            <a:r>
              <a:rPr lang="en" dirty="0" err="1"/>
              <a:t>andasse</a:t>
            </a:r>
            <a:r>
              <a:rPr lang="en" dirty="0"/>
              <a:t> a </a:t>
            </a:r>
            <a:r>
              <a:rPr lang="en" dirty="0" err="1"/>
              <a:t>riprendere</a:t>
            </a:r>
            <a:r>
              <a:rPr lang="en" dirty="0"/>
              <a:t> un </a:t>
            </a:r>
            <a:r>
              <a:rPr lang="en" dirty="0" err="1"/>
              <a:t>tema</a:t>
            </a:r>
            <a:r>
              <a:rPr lang="en" dirty="0"/>
              <a:t> </a:t>
            </a:r>
            <a:r>
              <a:rPr lang="en" dirty="0" err="1"/>
              <a:t>definit</a:t>
            </a:r>
            <a:r>
              <a:rPr lang="it-IT" dirty="0"/>
              <a:t>o in gara</a:t>
            </a:r>
            <a:endParaRPr dirty="0"/>
          </a:p>
        </p:txBody>
      </p:sp>
      <p:sp>
        <p:nvSpPr>
          <p:cNvPr id="313" name="Google Shape;313;p36"/>
          <p:cNvSpPr txBox="1">
            <a:spLocks noGrp="1"/>
          </p:cNvSpPr>
          <p:nvPr>
            <p:ph type="subTitle" idx="3"/>
          </p:nvPr>
        </p:nvSpPr>
        <p:spPr>
          <a:xfrm>
            <a:off x="720025" y="3938293"/>
            <a:ext cx="77040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 </a:t>
            </a:r>
            <a:r>
              <a:rPr lang="en" dirty="0" err="1"/>
              <a:t>tema</a:t>
            </a:r>
            <a:r>
              <a:rPr lang="en" dirty="0"/>
              <a:t> </a:t>
            </a:r>
            <a:r>
              <a:rPr lang="en" dirty="0" err="1"/>
              <a:t>trattato</a:t>
            </a:r>
            <a:r>
              <a:rPr lang="en" dirty="0"/>
              <a:t> </a:t>
            </a:r>
            <a:r>
              <a:rPr lang="en" dirty="0" err="1"/>
              <a:t>durante</a:t>
            </a:r>
            <a:r>
              <a:rPr lang="en" dirty="0"/>
              <a:t> la </a:t>
            </a:r>
            <a:r>
              <a:rPr lang="en" dirty="0" err="1"/>
              <a:t>competizione</a:t>
            </a:r>
            <a:r>
              <a:rPr lang="en" dirty="0"/>
              <a:t> </a:t>
            </a:r>
            <a:r>
              <a:rPr lang="en" dirty="0" err="1"/>
              <a:t>è</a:t>
            </a:r>
            <a:r>
              <a:rPr lang="en" dirty="0"/>
              <a:t> </a:t>
            </a:r>
            <a:r>
              <a:rPr lang="en" dirty="0" err="1"/>
              <a:t>stato</a:t>
            </a:r>
            <a:r>
              <a:rPr lang="en" dirty="0"/>
              <a:t> il </a:t>
            </a:r>
            <a:r>
              <a:rPr lang="en" dirty="0" err="1"/>
              <a:t>concetto</a:t>
            </a:r>
            <a:r>
              <a:rPr lang="en" dirty="0"/>
              <a:t> di “green"</a:t>
            </a:r>
            <a:endParaRPr dirty="0"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4"/>
          </p:nvPr>
        </p:nvSpPr>
        <p:spPr>
          <a:xfrm>
            <a:off x="720025" y="116832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 </a:t>
            </a:r>
            <a:r>
              <a:rPr lang="en" dirty="0" err="1"/>
              <a:t>cosa</a:t>
            </a:r>
            <a:r>
              <a:rPr lang="en" dirty="0"/>
              <a:t> </a:t>
            </a:r>
            <a:r>
              <a:rPr lang="en" dirty="0" err="1"/>
              <a:t>stiamo</a:t>
            </a:r>
            <a:r>
              <a:rPr lang="en" dirty="0"/>
              <a:t> parlando?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ubTitle" idx="5"/>
          </p:nvPr>
        </p:nvSpPr>
        <p:spPr>
          <a:xfrm>
            <a:off x="718988" y="234519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Quale era </a:t>
            </a:r>
            <a:r>
              <a:rPr lang="en" dirty="0" err="1"/>
              <a:t>l’obiettivo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6"/>
          </p:nvPr>
        </p:nvSpPr>
        <p:spPr>
          <a:xfrm>
            <a:off x="720025" y="351095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</a:rPr>
              <a:t>Quale era il tema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317" name="Google Shape;317;p36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36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254" y="963649"/>
            <a:ext cx="2093824" cy="248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35"/>
          <p:cNvGrpSpPr/>
          <p:nvPr/>
        </p:nvGrpSpPr>
        <p:grpSpPr>
          <a:xfrm>
            <a:off x="4480638" y="275128"/>
            <a:ext cx="3668100" cy="3666900"/>
            <a:chOff x="4559388" y="377953"/>
            <a:chExt cx="3668100" cy="3666900"/>
          </a:xfrm>
        </p:grpSpPr>
        <p:sp>
          <p:nvSpPr>
            <p:cNvPr id="296" name="Google Shape;296;p35"/>
            <p:cNvSpPr/>
            <p:nvPr/>
          </p:nvSpPr>
          <p:spPr>
            <a:xfrm rot="-2699254">
              <a:off x="4438641" y="1572885"/>
              <a:ext cx="3909593" cy="1277035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944500" y="3508425"/>
              <a:ext cx="138000" cy="1380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632300" y="712925"/>
              <a:ext cx="219300" cy="219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713225" y="1525800"/>
            <a:ext cx="3456600" cy="197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L’obiettivo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713225" y="3845100"/>
            <a:ext cx="64605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chemeClr val="dk2"/>
                </a:solidFill>
              </a:rPr>
              <a:t>I nostr</a:t>
            </a:r>
            <a:r>
              <a:rPr lang="it-IT" sz="1600" dirty="0"/>
              <a:t>i ragazzi per il sociale</a:t>
            </a:r>
            <a:endParaRPr lang="it-IT" sz="1600" dirty="0">
              <a:solidFill>
                <a:schemeClr val="dk2"/>
              </a:solidFill>
            </a:endParaRPr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 idx="2"/>
          </p:nvPr>
        </p:nvSpPr>
        <p:spPr>
          <a:xfrm>
            <a:off x="713225" y="821610"/>
            <a:ext cx="118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2" name="Google Shape;302;p35"/>
          <p:cNvSpPr/>
          <p:nvPr/>
        </p:nvSpPr>
        <p:spPr>
          <a:xfrm>
            <a:off x="6194463" y="1975825"/>
            <a:ext cx="457428" cy="457594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Google Shape;303;p35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5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5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5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3"/>
          <p:cNvSpPr txBox="1">
            <a:spLocks noGrp="1"/>
          </p:cNvSpPr>
          <p:nvPr>
            <p:ph type="title"/>
          </p:nvPr>
        </p:nvSpPr>
        <p:spPr>
          <a:xfrm>
            <a:off x="713225" y="5376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</a:t>
            </a:r>
            <a:r>
              <a:rPr lang="en" dirty="0" err="1"/>
              <a:t>nosti</a:t>
            </a:r>
            <a:r>
              <a:rPr lang="en" dirty="0"/>
              <a:t> </a:t>
            </a:r>
            <a:r>
              <a:rPr lang="en" dirty="0" err="1"/>
              <a:t>obiettivi</a:t>
            </a:r>
            <a:endParaRPr dirty="0"/>
          </a:p>
        </p:txBody>
      </p:sp>
      <p:sp>
        <p:nvSpPr>
          <p:cNvPr id="698" name="Google Shape;698;p53"/>
          <p:cNvSpPr txBox="1">
            <a:spLocks noGrp="1"/>
          </p:cNvSpPr>
          <p:nvPr>
            <p:ph type="subTitle" idx="1"/>
          </p:nvPr>
        </p:nvSpPr>
        <p:spPr>
          <a:xfrm>
            <a:off x="4680996" y="2439425"/>
            <a:ext cx="3625500" cy="174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La storia che i nostri ragazzi hanno sviluppato pone le fondamenta sul tema del cambiamento climatico e sulla lotta che il mondo è chiamata a fare tutti i giorni per evitare gli sprechi e ottimizzare i consumi</a:t>
            </a:r>
            <a:endParaRPr dirty="0"/>
          </a:p>
        </p:txBody>
      </p:sp>
      <p:sp>
        <p:nvSpPr>
          <p:cNvPr id="699" name="Google Shape;699;p53"/>
          <p:cNvSpPr txBox="1">
            <a:spLocks noGrp="1"/>
          </p:cNvSpPr>
          <p:nvPr>
            <p:ph type="subTitle" idx="2"/>
          </p:nvPr>
        </p:nvSpPr>
        <p:spPr>
          <a:xfrm>
            <a:off x="836625" y="2050150"/>
            <a:ext cx="36255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Intrattenere</a:t>
            </a:r>
            <a:endParaRPr dirty="0"/>
          </a:p>
        </p:txBody>
      </p:sp>
      <p:sp>
        <p:nvSpPr>
          <p:cNvPr id="700" name="Google Shape;700;p53"/>
          <p:cNvSpPr txBox="1">
            <a:spLocks noGrp="1"/>
          </p:cNvSpPr>
          <p:nvPr>
            <p:ph type="subTitle" idx="3"/>
          </p:nvPr>
        </p:nvSpPr>
        <p:spPr>
          <a:xfrm>
            <a:off x="4681624" y="2050150"/>
            <a:ext cx="36255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Formare</a:t>
            </a:r>
            <a:endParaRPr dirty="0"/>
          </a:p>
        </p:txBody>
      </p:sp>
      <p:cxnSp>
        <p:nvCxnSpPr>
          <p:cNvPr id="701" name="Google Shape;701;p53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53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p53"/>
          <p:cNvSpPr txBox="1">
            <a:spLocks noGrp="1"/>
          </p:cNvSpPr>
          <p:nvPr>
            <p:ph type="subTitle" idx="4"/>
          </p:nvPr>
        </p:nvSpPr>
        <p:spPr>
          <a:xfrm>
            <a:off x="835875" y="2439425"/>
            <a:ext cx="3625500" cy="174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-IT" dirty="0"/>
              <a:t>L’obiettivo principale era quello di sviluppare un videogioco capace di intrattenere e incuriosire i giocatori così da portare in primo piano il tema trattato e la storia sviluppata</a:t>
            </a:r>
            <a:endParaRPr dirty="0"/>
          </a:p>
        </p:txBody>
      </p:sp>
      <p:cxnSp>
        <p:nvCxnSpPr>
          <p:cNvPr id="704" name="Google Shape;704;p53"/>
          <p:cNvCxnSpPr/>
          <p:nvPr/>
        </p:nvCxnSpPr>
        <p:spPr>
          <a:xfrm rot="10800000">
            <a:off x="1625" y="41469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53"/>
          <p:cNvCxnSpPr/>
          <p:nvPr/>
        </p:nvCxnSpPr>
        <p:spPr>
          <a:xfrm rot="10800000">
            <a:off x="7419500" y="4147050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6" name="Google Shape;706;p53"/>
          <p:cNvGrpSpPr/>
          <p:nvPr/>
        </p:nvGrpSpPr>
        <p:grpSpPr>
          <a:xfrm>
            <a:off x="6290890" y="1482328"/>
            <a:ext cx="393062" cy="306833"/>
            <a:chOff x="6639652" y="4323777"/>
            <a:chExt cx="426315" cy="332826"/>
          </a:xfrm>
        </p:grpSpPr>
        <p:sp>
          <p:nvSpPr>
            <p:cNvPr id="707" name="Google Shape;707;p53"/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53"/>
          <p:cNvGrpSpPr/>
          <p:nvPr/>
        </p:nvGrpSpPr>
        <p:grpSpPr>
          <a:xfrm>
            <a:off x="2423157" y="1508076"/>
            <a:ext cx="393026" cy="325709"/>
            <a:chOff x="1737258" y="1988371"/>
            <a:chExt cx="370814" cy="307359"/>
          </a:xfrm>
        </p:grpSpPr>
        <p:sp>
          <p:nvSpPr>
            <p:cNvPr id="718" name="Google Shape;718;p53"/>
            <p:cNvSpPr/>
            <p:nvPr/>
          </p:nvSpPr>
          <p:spPr>
            <a:xfrm>
              <a:off x="1963200" y="1996607"/>
              <a:ext cx="144873" cy="144492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4393"/>
                  </a:lnTo>
                  <a:cubicBezTo>
                    <a:pt x="1" y="4489"/>
                    <a:pt x="72" y="4560"/>
                    <a:pt x="167" y="4560"/>
                  </a:cubicBezTo>
                  <a:lnTo>
                    <a:pt x="4394" y="4560"/>
                  </a:lnTo>
                  <a:cubicBezTo>
                    <a:pt x="4477" y="4560"/>
                    <a:pt x="4561" y="4489"/>
                    <a:pt x="4561" y="4393"/>
                  </a:cubicBezTo>
                  <a:cubicBezTo>
                    <a:pt x="4573" y="3596"/>
                    <a:pt x="4346" y="2798"/>
                    <a:pt x="3930" y="2119"/>
                  </a:cubicBezTo>
                  <a:cubicBezTo>
                    <a:pt x="3897" y="2070"/>
                    <a:pt x="3842" y="2038"/>
                    <a:pt x="3780" y="2038"/>
                  </a:cubicBezTo>
                  <a:cubicBezTo>
                    <a:pt x="3751" y="2038"/>
                    <a:pt x="3721" y="2045"/>
                    <a:pt x="3692" y="2060"/>
                  </a:cubicBezTo>
                  <a:cubicBezTo>
                    <a:pt x="3620" y="2107"/>
                    <a:pt x="3584" y="2203"/>
                    <a:pt x="3632" y="2298"/>
                  </a:cubicBezTo>
                  <a:cubicBezTo>
                    <a:pt x="3989" y="2881"/>
                    <a:pt x="4204" y="3548"/>
                    <a:pt x="4227" y="4227"/>
                  </a:cubicBezTo>
                  <a:lnTo>
                    <a:pt x="346" y="4227"/>
                  </a:lnTo>
                  <a:lnTo>
                    <a:pt x="346" y="345"/>
                  </a:lnTo>
                  <a:cubicBezTo>
                    <a:pt x="1465" y="393"/>
                    <a:pt x="2513" y="893"/>
                    <a:pt x="3251" y="1762"/>
                  </a:cubicBezTo>
                  <a:cubicBezTo>
                    <a:pt x="3276" y="1800"/>
                    <a:pt x="3317" y="1817"/>
                    <a:pt x="3363" y="1817"/>
                  </a:cubicBezTo>
                  <a:cubicBezTo>
                    <a:pt x="3404" y="1817"/>
                    <a:pt x="3449" y="1803"/>
                    <a:pt x="3489" y="1774"/>
                  </a:cubicBezTo>
                  <a:cubicBezTo>
                    <a:pt x="3561" y="1715"/>
                    <a:pt x="3561" y="1607"/>
                    <a:pt x="3501" y="1536"/>
                  </a:cubicBezTo>
                  <a:cubicBezTo>
                    <a:pt x="2668" y="560"/>
                    <a:pt x="144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3"/>
            <p:cNvSpPr/>
            <p:nvPr/>
          </p:nvSpPr>
          <p:spPr>
            <a:xfrm>
              <a:off x="1737258" y="1988371"/>
              <a:ext cx="350064" cy="307359"/>
            </a:xfrm>
            <a:custGeom>
              <a:avLst/>
              <a:gdLst/>
              <a:ahLst/>
              <a:cxnLst/>
              <a:rect l="l" t="t" r="r" b="b"/>
              <a:pathLst>
                <a:path w="11050" h="9702" extrusionOk="0">
                  <a:moveTo>
                    <a:pt x="10693" y="5463"/>
                  </a:moveTo>
                  <a:cubicBezTo>
                    <a:pt x="10621" y="7320"/>
                    <a:pt x="9323" y="8868"/>
                    <a:pt x="7502" y="9249"/>
                  </a:cubicBezTo>
                  <a:lnTo>
                    <a:pt x="6847" y="5463"/>
                  </a:lnTo>
                  <a:close/>
                  <a:moveTo>
                    <a:pt x="6537" y="5666"/>
                  </a:moveTo>
                  <a:lnTo>
                    <a:pt x="7168" y="9297"/>
                  </a:lnTo>
                  <a:cubicBezTo>
                    <a:pt x="7002" y="9345"/>
                    <a:pt x="6823" y="9345"/>
                    <a:pt x="6656" y="9345"/>
                  </a:cubicBezTo>
                  <a:cubicBezTo>
                    <a:pt x="5752" y="9345"/>
                    <a:pt x="4859" y="9035"/>
                    <a:pt x="4144" y="8463"/>
                  </a:cubicBezTo>
                  <a:lnTo>
                    <a:pt x="4561" y="7975"/>
                  </a:lnTo>
                  <a:lnTo>
                    <a:pt x="6537" y="5666"/>
                  </a:lnTo>
                  <a:close/>
                  <a:moveTo>
                    <a:pt x="2413" y="1"/>
                  </a:moveTo>
                  <a:cubicBezTo>
                    <a:pt x="1956" y="1"/>
                    <a:pt x="1511" y="130"/>
                    <a:pt x="1120" y="379"/>
                  </a:cubicBezTo>
                  <a:cubicBezTo>
                    <a:pt x="394" y="879"/>
                    <a:pt x="1" y="1725"/>
                    <a:pt x="96" y="2582"/>
                  </a:cubicBezTo>
                  <a:cubicBezTo>
                    <a:pt x="107" y="2670"/>
                    <a:pt x="169" y="2738"/>
                    <a:pt x="264" y="2738"/>
                  </a:cubicBezTo>
                  <a:cubicBezTo>
                    <a:pt x="271" y="2738"/>
                    <a:pt x="279" y="2737"/>
                    <a:pt x="287" y="2737"/>
                  </a:cubicBezTo>
                  <a:cubicBezTo>
                    <a:pt x="382" y="2725"/>
                    <a:pt x="453" y="2641"/>
                    <a:pt x="441" y="2546"/>
                  </a:cubicBezTo>
                  <a:cubicBezTo>
                    <a:pt x="346" y="1796"/>
                    <a:pt x="691" y="1070"/>
                    <a:pt x="1311" y="653"/>
                  </a:cubicBezTo>
                  <a:cubicBezTo>
                    <a:pt x="1648" y="431"/>
                    <a:pt x="2026" y="315"/>
                    <a:pt x="2408" y="315"/>
                  </a:cubicBezTo>
                  <a:cubicBezTo>
                    <a:pt x="2538" y="315"/>
                    <a:pt x="2669" y="328"/>
                    <a:pt x="2799" y="355"/>
                  </a:cubicBezTo>
                  <a:cubicBezTo>
                    <a:pt x="3323" y="462"/>
                    <a:pt x="3775" y="760"/>
                    <a:pt x="4073" y="1201"/>
                  </a:cubicBezTo>
                  <a:cubicBezTo>
                    <a:pt x="4168" y="1367"/>
                    <a:pt x="4263" y="1534"/>
                    <a:pt x="4311" y="1713"/>
                  </a:cubicBezTo>
                  <a:lnTo>
                    <a:pt x="4311" y="1725"/>
                  </a:lnTo>
                  <a:cubicBezTo>
                    <a:pt x="4501" y="2332"/>
                    <a:pt x="4382" y="3022"/>
                    <a:pt x="3966" y="3558"/>
                  </a:cubicBezTo>
                  <a:cubicBezTo>
                    <a:pt x="3930" y="3582"/>
                    <a:pt x="3918" y="3630"/>
                    <a:pt x="3930" y="3677"/>
                  </a:cubicBezTo>
                  <a:lnTo>
                    <a:pt x="3978" y="4665"/>
                  </a:lnTo>
                  <a:lnTo>
                    <a:pt x="3073" y="4249"/>
                  </a:lnTo>
                  <a:cubicBezTo>
                    <a:pt x="3037" y="4237"/>
                    <a:pt x="3001" y="4237"/>
                    <a:pt x="2954" y="4237"/>
                  </a:cubicBezTo>
                  <a:cubicBezTo>
                    <a:pt x="2799" y="4284"/>
                    <a:pt x="2644" y="4308"/>
                    <a:pt x="2489" y="4308"/>
                  </a:cubicBezTo>
                  <a:lnTo>
                    <a:pt x="2465" y="4308"/>
                  </a:lnTo>
                  <a:cubicBezTo>
                    <a:pt x="2442" y="4309"/>
                    <a:pt x="2418" y="4309"/>
                    <a:pt x="2395" y="4309"/>
                  </a:cubicBezTo>
                  <a:cubicBezTo>
                    <a:pt x="1742" y="4309"/>
                    <a:pt x="1119" y="3991"/>
                    <a:pt x="751" y="3439"/>
                  </a:cubicBezTo>
                  <a:cubicBezTo>
                    <a:pt x="691" y="3344"/>
                    <a:pt x="644" y="3272"/>
                    <a:pt x="596" y="3177"/>
                  </a:cubicBezTo>
                  <a:cubicBezTo>
                    <a:pt x="571" y="3119"/>
                    <a:pt x="512" y="3084"/>
                    <a:pt x="454" y="3084"/>
                  </a:cubicBezTo>
                  <a:cubicBezTo>
                    <a:pt x="429" y="3084"/>
                    <a:pt x="404" y="3091"/>
                    <a:pt x="382" y="3106"/>
                  </a:cubicBezTo>
                  <a:cubicBezTo>
                    <a:pt x="287" y="3153"/>
                    <a:pt x="263" y="3260"/>
                    <a:pt x="298" y="3332"/>
                  </a:cubicBezTo>
                  <a:cubicBezTo>
                    <a:pt x="346" y="3439"/>
                    <a:pt x="406" y="3534"/>
                    <a:pt x="477" y="3630"/>
                  </a:cubicBezTo>
                  <a:cubicBezTo>
                    <a:pt x="894" y="4249"/>
                    <a:pt x="1584" y="4630"/>
                    <a:pt x="2299" y="4653"/>
                  </a:cubicBezTo>
                  <a:cubicBezTo>
                    <a:pt x="2263" y="4868"/>
                    <a:pt x="2251" y="5082"/>
                    <a:pt x="2251" y="5308"/>
                  </a:cubicBezTo>
                  <a:cubicBezTo>
                    <a:pt x="2251" y="5916"/>
                    <a:pt x="2370" y="6499"/>
                    <a:pt x="2608" y="7047"/>
                  </a:cubicBezTo>
                  <a:cubicBezTo>
                    <a:pt x="2632" y="7106"/>
                    <a:pt x="2692" y="7154"/>
                    <a:pt x="2751" y="7154"/>
                  </a:cubicBezTo>
                  <a:cubicBezTo>
                    <a:pt x="2787" y="7154"/>
                    <a:pt x="2799" y="7154"/>
                    <a:pt x="2835" y="7142"/>
                  </a:cubicBezTo>
                  <a:cubicBezTo>
                    <a:pt x="2918" y="7094"/>
                    <a:pt x="2954" y="7011"/>
                    <a:pt x="2918" y="6916"/>
                  </a:cubicBezTo>
                  <a:cubicBezTo>
                    <a:pt x="2692" y="6416"/>
                    <a:pt x="2596" y="5868"/>
                    <a:pt x="2596" y="5308"/>
                  </a:cubicBezTo>
                  <a:cubicBezTo>
                    <a:pt x="2596" y="5082"/>
                    <a:pt x="2608" y="4856"/>
                    <a:pt x="2656" y="4653"/>
                  </a:cubicBezTo>
                  <a:cubicBezTo>
                    <a:pt x="2775" y="4642"/>
                    <a:pt x="2894" y="4630"/>
                    <a:pt x="3013" y="4594"/>
                  </a:cubicBezTo>
                  <a:lnTo>
                    <a:pt x="4108" y="5118"/>
                  </a:lnTo>
                  <a:cubicBezTo>
                    <a:pt x="4144" y="5130"/>
                    <a:pt x="4156" y="5130"/>
                    <a:pt x="4180" y="5130"/>
                  </a:cubicBezTo>
                  <a:cubicBezTo>
                    <a:pt x="4216" y="5130"/>
                    <a:pt x="4239" y="5118"/>
                    <a:pt x="4275" y="5106"/>
                  </a:cubicBezTo>
                  <a:cubicBezTo>
                    <a:pt x="4323" y="5070"/>
                    <a:pt x="4347" y="5011"/>
                    <a:pt x="4347" y="4951"/>
                  </a:cubicBezTo>
                  <a:lnTo>
                    <a:pt x="4287" y="3737"/>
                  </a:lnTo>
                  <a:cubicBezTo>
                    <a:pt x="4716" y="3153"/>
                    <a:pt x="4859" y="2439"/>
                    <a:pt x="4692" y="1772"/>
                  </a:cubicBezTo>
                  <a:cubicBezTo>
                    <a:pt x="5240" y="1475"/>
                    <a:pt x="5847" y="1296"/>
                    <a:pt x="6478" y="1260"/>
                  </a:cubicBezTo>
                  <a:lnTo>
                    <a:pt x="6478" y="5249"/>
                  </a:lnTo>
                  <a:lnTo>
                    <a:pt x="4787" y="7201"/>
                  </a:lnTo>
                  <a:lnTo>
                    <a:pt x="3870" y="8261"/>
                  </a:lnTo>
                  <a:cubicBezTo>
                    <a:pt x="3632" y="8035"/>
                    <a:pt x="3406" y="7785"/>
                    <a:pt x="3239" y="7499"/>
                  </a:cubicBezTo>
                  <a:cubicBezTo>
                    <a:pt x="3208" y="7453"/>
                    <a:pt x="3152" y="7421"/>
                    <a:pt x="3091" y="7421"/>
                  </a:cubicBezTo>
                  <a:cubicBezTo>
                    <a:pt x="3058" y="7421"/>
                    <a:pt x="3023" y="7431"/>
                    <a:pt x="2989" y="7451"/>
                  </a:cubicBezTo>
                  <a:cubicBezTo>
                    <a:pt x="2918" y="7499"/>
                    <a:pt x="2894" y="7606"/>
                    <a:pt x="2954" y="7690"/>
                  </a:cubicBezTo>
                  <a:cubicBezTo>
                    <a:pt x="3168" y="8047"/>
                    <a:pt x="3454" y="8356"/>
                    <a:pt x="3763" y="8642"/>
                  </a:cubicBezTo>
                  <a:cubicBezTo>
                    <a:pt x="4561" y="9333"/>
                    <a:pt x="5585" y="9702"/>
                    <a:pt x="6645" y="9702"/>
                  </a:cubicBezTo>
                  <a:cubicBezTo>
                    <a:pt x="6895" y="9702"/>
                    <a:pt x="7145" y="9690"/>
                    <a:pt x="7383" y="9642"/>
                  </a:cubicBezTo>
                  <a:cubicBezTo>
                    <a:pt x="8395" y="9464"/>
                    <a:pt x="9323" y="8940"/>
                    <a:pt x="9990" y="8154"/>
                  </a:cubicBezTo>
                  <a:cubicBezTo>
                    <a:pt x="10657" y="7368"/>
                    <a:pt x="11026" y="6356"/>
                    <a:pt x="11026" y="5308"/>
                  </a:cubicBezTo>
                  <a:cubicBezTo>
                    <a:pt x="11050" y="5201"/>
                    <a:pt x="10978" y="5130"/>
                    <a:pt x="10871" y="5130"/>
                  </a:cubicBezTo>
                  <a:lnTo>
                    <a:pt x="6823" y="5130"/>
                  </a:lnTo>
                  <a:lnTo>
                    <a:pt x="6823" y="1082"/>
                  </a:lnTo>
                  <a:cubicBezTo>
                    <a:pt x="6823" y="998"/>
                    <a:pt x="6752" y="915"/>
                    <a:pt x="6656" y="915"/>
                  </a:cubicBezTo>
                  <a:cubicBezTo>
                    <a:pt x="5930" y="915"/>
                    <a:pt x="5228" y="1094"/>
                    <a:pt x="4585" y="1439"/>
                  </a:cubicBezTo>
                  <a:cubicBezTo>
                    <a:pt x="4525" y="1308"/>
                    <a:pt x="4454" y="1177"/>
                    <a:pt x="4370" y="1034"/>
                  </a:cubicBezTo>
                  <a:cubicBezTo>
                    <a:pt x="4025" y="522"/>
                    <a:pt x="3489" y="177"/>
                    <a:pt x="2882" y="46"/>
                  </a:cubicBezTo>
                  <a:cubicBezTo>
                    <a:pt x="2725" y="16"/>
                    <a:pt x="2569" y="1"/>
                    <a:pt x="2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3"/>
            <p:cNvSpPr/>
            <p:nvPr/>
          </p:nvSpPr>
          <p:spPr>
            <a:xfrm>
              <a:off x="1799129" y="2040738"/>
              <a:ext cx="28322" cy="53571"/>
            </a:xfrm>
            <a:custGeom>
              <a:avLst/>
              <a:gdLst/>
              <a:ahLst/>
              <a:cxnLst/>
              <a:rect l="l" t="t" r="r" b="b"/>
              <a:pathLst>
                <a:path w="894" h="1691" extrusionOk="0">
                  <a:moveTo>
                    <a:pt x="179" y="0"/>
                  </a:moveTo>
                  <a:cubicBezTo>
                    <a:pt x="84" y="0"/>
                    <a:pt x="12" y="72"/>
                    <a:pt x="12" y="155"/>
                  </a:cubicBezTo>
                  <a:cubicBezTo>
                    <a:pt x="12" y="250"/>
                    <a:pt x="84" y="322"/>
                    <a:pt x="179" y="322"/>
                  </a:cubicBezTo>
                  <a:lnTo>
                    <a:pt x="262" y="322"/>
                  </a:lnTo>
                  <a:lnTo>
                    <a:pt x="262" y="1369"/>
                  </a:lnTo>
                  <a:lnTo>
                    <a:pt x="167" y="1369"/>
                  </a:lnTo>
                  <a:cubicBezTo>
                    <a:pt x="72" y="1369"/>
                    <a:pt x="0" y="1441"/>
                    <a:pt x="0" y="1524"/>
                  </a:cubicBezTo>
                  <a:cubicBezTo>
                    <a:pt x="0" y="1619"/>
                    <a:pt x="72" y="1691"/>
                    <a:pt x="167" y="1691"/>
                  </a:cubicBezTo>
                  <a:lnTo>
                    <a:pt x="727" y="1691"/>
                  </a:lnTo>
                  <a:cubicBezTo>
                    <a:pt x="822" y="1691"/>
                    <a:pt x="893" y="1619"/>
                    <a:pt x="893" y="1524"/>
                  </a:cubicBezTo>
                  <a:cubicBezTo>
                    <a:pt x="893" y="1441"/>
                    <a:pt x="834" y="1381"/>
                    <a:pt x="727" y="1381"/>
                  </a:cubicBezTo>
                  <a:lnTo>
                    <a:pt x="608" y="1381"/>
                  </a:lnTo>
                  <a:lnTo>
                    <a:pt x="608" y="155"/>
                  </a:lnTo>
                  <a:cubicBezTo>
                    <a:pt x="608" y="72"/>
                    <a:pt x="536" y="0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3"/>
            <p:cNvSpPr/>
            <p:nvPr/>
          </p:nvSpPr>
          <p:spPr>
            <a:xfrm>
              <a:off x="1802899" y="2024137"/>
              <a:ext cx="16252" cy="15872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1" y="0"/>
                  </a:moveTo>
                  <a:cubicBezTo>
                    <a:pt x="120" y="0"/>
                    <a:pt x="1" y="107"/>
                    <a:pt x="1" y="250"/>
                  </a:cubicBezTo>
                  <a:cubicBezTo>
                    <a:pt x="1" y="381"/>
                    <a:pt x="108" y="500"/>
                    <a:pt x="251" y="500"/>
                  </a:cubicBezTo>
                  <a:cubicBezTo>
                    <a:pt x="393" y="500"/>
                    <a:pt x="512" y="405"/>
                    <a:pt x="512" y="250"/>
                  </a:cubicBezTo>
                  <a:cubicBezTo>
                    <a:pt x="512" y="119"/>
                    <a:pt x="393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969688" y="888400"/>
            <a:ext cx="7204500" cy="16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/>
              <a:t>" Sappi che l’acqua che abbiamo salvato durante la nostra missione sarà utilizzata per pulire le scuole e per altre mansioni sostenibili nella nostra comunità</a:t>
            </a:r>
            <a:r>
              <a:rPr lang="it-IT" sz="1200" dirty="0"/>
              <a:t> </a:t>
            </a:r>
            <a:r>
              <a:rPr lang="it-IT" sz="1800" dirty="0"/>
              <a:t>"</a:t>
            </a:r>
            <a:endParaRPr lang="it-IT" sz="1100"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title"/>
          </p:nvPr>
        </p:nvSpPr>
        <p:spPr>
          <a:xfrm>
            <a:off x="969688" y="2882910"/>
            <a:ext cx="72045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" dirty="0" err="1"/>
              <a:t>Rackete</a:t>
            </a:r>
            <a:endParaRPr dirty="0"/>
          </a:p>
        </p:txBody>
      </p:sp>
      <p:cxnSp>
        <p:nvCxnSpPr>
          <p:cNvPr id="325" name="Google Shape;325;p37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37">
            <a:hlinkClick r:id="" action="ppaction://hlinkshowjump?jump=previousslide"/>
          </p:cNvPr>
          <p:cNvCxnSpPr/>
          <p:nvPr/>
        </p:nvCxnSpPr>
        <p:spPr>
          <a:xfrm rot="10800000">
            <a:off x="211000" y="275125"/>
            <a:ext cx="274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37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7"/>
          <p:cNvCxnSpPr/>
          <p:nvPr/>
        </p:nvCxnSpPr>
        <p:spPr>
          <a:xfrm rot="10800000">
            <a:off x="1667350" y="3613575"/>
            <a:ext cx="0" cy="100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37"/>
          <p:cNvSpPr/>
          <p:nvPr/>
        </p:nvSpPr>
        <p:spPr>
          <a:xfrm>
            <a:off x="879051" y="3790307"/>
            <a:ext cx="600056" cy="600275"/>
          </a:xfrm>
          <a:custGeom>
            <a:avLst/>
            <a:gdLst/>
            <a:ahLst/>
            <a:cxnLst/>
            <a:rect l="l" t="t" r="r" b="b"/>
            <a:pathLst>
              <a:path w="10982" h="10986" extrusionOk="0">
                <a:moveTo>
                  <a:pt x="4709" y="1"/>
                </a:moveTo>
                <a:lnTo>
                  <a:pt x="4709" y="3603"/>
                </a:lnTo>
                <a:lnTo>
                  <a:pt x="2163" y="1056"/>
                </a:lnTo>
                <a:lnTo>
                  <a:pt x="1054" y="2163"/>
                </a:lnTo>
                <a:lnTo>
                  <a:pt x="3599" y="4709"/>
                </a:lnTo>
                <a:lnTo>
                  <a:pt x="1" y="4709"/>
                </a:lnTo>
                <a:lnTo>
                  <a:pt x="1" y="6277"/>
                </a:lnTo>
                <a:lnTo>
                  <a:pt x="3599" y="6277"/>
                </a:lnTo>
                <a:lnTo>
                  <a:pt x="1054" y="8824"/>
                </a:lnTo>
                <a:lnTo>
                  <a:pt x="2163" y="9930"/>
                </a:lnTo>
                <a:lnTo>
                  <a:pt x="4709" y="7383"/>
                </a:lnTo>
                <a:lnTo>
                  <a:pt x="4709" y="10986"/>
                </a:lnTo>
                <a:lnTo>
                  <a:pt x="6273" y="10986"/>
                </a:lnTo>
                <a:lnTo>
                  <a:pt x="6273" y="7383"/>
                </a:lnTo>
                <a:lnTo>
                  <a:pt x="8819" y="9930"/>
                </a:lnTo>
                <a:lnTo>
                  <a:pt x="9930" y="8824"/>
                </a:lnTo>
                <a:lnTo>
                  <a:pt x="7383" y="6277"/>
                </a:lnTo>
                <a:lnTo>
                  <a:pt x="10981" y="6277"/>
                </a:lnTo>
                <a:lnTo>
                  <a:pt x="10981" y="4709"/>
                </a:lnTo>
                <a:lnTo>
                  <a:pt x="7383" y="4709"/>
                </a:lnTo>
                <a:lnTo>
                  <a:pt x="9930" y="2163"/>
                </a:lnTo>
                <a:lnTo>
                  <a:pt x="8819" y="1056"/>
                </a:lnTo>
                <a:lnTo>
                  <a:pt x="6273" y="3601"/>
                </a:lnTo>
                <a:lnTo>
                  <a:pt x="6273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AD99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1"/>
          <p:cNvSpPr txBox="1">
            <a:spLocks noGrp="1"/>
          </p:cNvSpPr>
          <p:nvPr>
            <p:ph type="title"/>
          </p:nvPr>
        </p:nvSpPr>
        <p:spPr>
          <a:xfrm>
            <a:off x="1830250" y="1695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920" name="Google Shape;920;p61"/>
          <p:cNvCxnSpPr/>
          <p:nvPr/>
        </p:nvCxnSpPr>
        <p:spPr>
          <a:xfrm rot="10800000">
            <a:off x="1625" y="3613575"/>
            <a:ext cx="8422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61"/>
          <p:cNvCxnSpPr/>
          <p:nvPr/>
        </p:nvCxnSpPr>
        <p:spPr>
          <a:xfrm rot="10800000">
            <a:off x="7419500" y="526650"/>
            <a:ext cx="0" cy="40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61"/>
          <p:cNvCxnSpPr/>
          <p:nvPr/>
        </p:nvCxnSpPr>
        <p:spPr>
          <a:xfrm rot="10800000">
            <a:off x="7428650" y="2631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61"/>
          <p:cNvCxnSpPr/>
          <p:nvPr/>
        </p:nvCxnSpPr>
        <p:spPr>
          <a:xfrm rot="10800000">
            <a:off x="7424050" y="1550500"/>
            <a:ext cx="99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61">
            <a:hlinkClick r:id="" action="ppaction://hlinkshowjump?jump=nextslide"/>
          </p:cNvPr>
          <p:cNvCxnSpPr/>
          <p:nvPr/>
        </p:nvCxnSpPr>
        <p:spPr>
          <a:xfrm>
            <a:off x="8630950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61">
            <a:hlinkClick r:id="" action="ppaction://hlinkshowjump?jump=previousslide"/>
          </p:cNvPr>
          <p:cNvCxnSpPr/>
          <p:nvPr/>
        </p:nvCxnSpPr>
        <p:spPr>
          <a:xfrm rot="10800000">
            <a:off x="213075" y="275125"/>
            <a:ext cx="28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3A781377-F3AE-7AC5-DCC6-EAEFEDF2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6" y="3695250"/>
            <a:ext cx="6681021" cy="92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tecting Cyber Attacks Thesis Defense by Slidesgo">
  <a:themeElements>
    <a:clrScheme name="Simple Light">
      <a:dk1>
        <a:srgbClr val="AD99E4"/>
      </a:dk1>
      <a:lt1>
        <a:srgbClr val="1F1F1F"/>
      </a:lt1>
      <a:dk2>
        <a:srgbClr val="FFFFFF"/>
      </a:dk2>
      <a:lt2>
        <a:srgbClr val="C8F119"/>
      </a:lt2>
      <a:accent1>
        <a:srgbClr val="5C5C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236</Words>
  <Application>Microsoft Macintosh PowerPoint</Application>
  <PresentationFormat>Presentazione su schermo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Alexandria Light</vt:lpstr>
      <vt:lpstr>Alexandria</vt:lpstr>
      <vt:lpstr>Arial</vt:lpstr>
      <vt:lpstr>Anek Gurmukhi ExtraBold</vt:lpstr>
      <vt:lpstr>Detecting Cyber Attacks Thesis Defense by Slidesgo</vt:lpstr>
      <vt:lpstr>Utopian Land Adventure</vt:lpstr>
      <vt:lpstr>Contenuti</vt:lpstr>
      <vt:lpstr>Il Contesto</vt:lpstr>
      <vt:lpstr>Phaser Game Jam</vt:lpstr>
      <vt:lpstr>L’obiettivo</vt:lpstr>
      <vt:lpstr>I nosti obiettivi</vt:lpstr>
      <vt:lpstr>—Rackete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Utopian Land Adventure</dc:title>
  <cp:lastModifiedBy>VITTORIO D'ALFONSO</cp:lastModifiedBy>
  <cp:revision>2</cp:revision>
  <dcterms:modified xsi:type="dcterms:W3CDTF">2023-04-27T09:12:33Z</dcterms:modified>
</cp:coreProperties>
</file>