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9" r:id="rId4"/>
    <p:sldId id="260" r:id="rId5"/>
    <p:sldId id="274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1E534D-7FF9-E020-5163-A743601BFC01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EE178C-F862-B821-967A-3657F56383A6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E4483F-03A9-D1A9-0AF1-1B83B6C108DB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96B60-7C35-5626-464C-6E65EB4015D1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2417780" y="3528541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44672" y="798973"/>
            <a:ext cx="7828830" cy="465988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9217" y="804889"/>
            <a:ext cx="9605635" cy="105930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47331" y="2010878"/>
            <a:ext cx="4645152" cy="344859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3771" y="2017343"/>
            <a:ext cx="4645152" cy="344152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7191" y="804163"/>
            <a:ext cx="9607661" cy="1056319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47191" y="2824269"/>
            <a:ext cx="4645152" cy="264445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2361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2361" y="2821491"/>
            <a:ext cx="4645152" cy="263737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 bwMode="auto">
          <a:xfrm>
            <a:off x="1453896" y="1847088"/>
            <a:ext cx="96075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43714" y="798974"/>
            <a:ext cx="6012470" cy="4658826"/>
          </a:xfrm>
        </p:spPr>
        <p:txBody>
          <a:bodyPr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>
            <a:off x="7477386" y="482170"/>
            <a:ext cx="4074533" cy="5149101"/>
            <a:chOff x="7477386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6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 bwMode="auto"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rcRect t="1538" b="-1537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554138" y="330370"/>
            <a:ext cx="350071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A87A34-81AB-432B-8DAE-1953F412C126}" type="datetimeFigureOut">
              <a:rPr lang="en-US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22F896-40B5-4ADD-8801-0D06FADFA09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200" b="0" i="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800" cap="none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400" cap="none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417779" y="337955"/>
            <a:ext cx="8637073" cy="21004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000" dirty="0"/>
              <a:t>Презентация к практическому занятию №1</a:t>
            </a:r>
            <a:r>
              <a:rPr lang="en-US" sz="4000" dirty="0"/>
              <a:t>9</a:t>
            </a:r>
            <a:r>
              <a:rPr lang="ru-RU" sz="4000" dirty="0"/>
              <a:t> по дисциплине «моделирование бизнес-процессов»</a:t>
            </a:r>
            <a:endParaRPr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692727" y="2563092"/>
            <a:ext cx="11291455" cy="33519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Рассматриваемая организация: Организация горнодобывающей промышленности</a:t>
            </a:r>
          </a:p>
          <a:p>
            <a:pPr>
              <a:defRPr/>
            </a:pPr>
            <a:r>
              <a:rPr lang="ru-RU" b="1" dirty="0"/>
              <a:t>Рассматриваемый процесс: Разработка месторождений</a:t>
            </a:r>
          </a:p>
          <a:p>
            <a:pPr>
              <a:defRPr/>
            </a:pPr>
            <a:r>
              <a:rPr lang="ru-RU" dirty="0"/>
              <a:t>Выполнил студент группы икбо-04-22 </a:t>
            </a:r>
            <a:r>
              <a:rPr lang="ru-RU" i="1" dirty="0"/>
              <a:t>Егоров Леонид Александрович</a:t>
            </a:r>
            <a:endParaRPr dirty="0"/>
          </a:p>
          <a:p>
            <a:pPr>
              <a:defRPr/>
            </a:pPr>
            <a:r>
              <a:rPr lang="ru-RU" dirty="0"/>
              <a:t>Преподаватель: </a:t>
            </a:r>
            <a:r>
              <a:rPr lang="ru-RU" i="1" dirty="0"/>
              <a:t>к.т.н.,  доцент Геращенко Людмила Андреевна</a:t>
            </a:r>
            <a:endParaRPr dirty="0"/>
          </a:p>
          <a:p>
            <a:pPr>
              <a:defRPr/>
            </a:pPr>
            <a:endParaRPr lang="ru-RU" dirty="0"/>
          </a:p>
          <a:p>
            <a:pPr algn="ctr">
              <a:defRPr/>
            </a:pPr>
            <a:r>
              <a:rPr lang="ru-RU" sz="1400" dirty="0"/>
              <a:t>Москва 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61176-CB33-A258-DA0A-C08CE8B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09600"/>
            <a:ext cx="6530802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Цель работы и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88569-158D-D8D6-2BF2-1A8AB5CC6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211" y="2160589"/>
            <a:ext cx="4037164" cy="388077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Droid Sans Fallback"/>
              </a:rPr>
              <a:t>создание дерева функций в методологии ARIS.</a:t>
            </a:r>
          </a:p>
          <a:p>
            <a:r>
              <a:rPr lang="ru-RU" sz="1800" b="1" dirty="0">
                <a:latin typeface="Times New Roman" panose="02020603050405020304" pitchFamily="18" charset="0"/>
              </a:rPr>
              <a:t>Рассматриваемая организация:</a:t>
            </a:r>
            <a:r>
              <a:rPr lang="ru-RU" sz="1800" dirty="0">
                <a:latin typeface="Times New Roman" panose="02020603050405020304" pitchFamily="18" charset="0"/>
              </a:rPr>
              <a:t> Организация горнодобывающей промышленности</a:t>
            </a:r>
          </a:p>
          <a:p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Процесс: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разработка месторождений</a:t>
            </a:r>
          </a:p>
          <a:p>
            <a:r>
              <a:rPr lang="ru-RU" sz="1800" b="1" dirty="0">
                <a:latin typeface="Times New Roman" panose="02020603050405020304" pitchFamily="18" charset="0"/>
              </a:rPr>
              <a:t>Отдел: </a:t>
            </a:r>
            <a:r>
              <a:rPr lang="ru-RU" sz="1800" dirty="0">
                <a:latin typeface="Times New Roman" panose="02020603050405020304" pitchFamily="18" charset="0"/>
              </a:rPr>
              <a:t>отдел разработки месторождений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C9D0C8-5271-C209-5A12-3A9335943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385" y="2160589"/>
            <a:ext cx="6312706" cy="453350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81026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на основе выбранного процесса создать дерево функций;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81026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подготовить презентацию для публичной защиты дерева функций: указать какую модель структуризации бизнес-процессов выбрали, какой процесс взят для представления его в виде функциональной модели.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Результат работы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построенный и сохраненный в файл с модели, представленный преподавателю в конце практического занятия.</a:t>
            </a:r>
            <a:endParaRPr lang="ru-RU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66895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97916" y="296862"/>
            <a:ext cx="12094083" cy="1049337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Общая организационная модель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0277D5-FC9D-1FFC-C3F1-4994E8F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821530"/>
            <a:ext cx="11776364" cy="50107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sz="3200" b="0" i="0" u="none" strike="noStrike" cap="all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Дерево функций процесса «Разработка месторождений»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38D185-4457-BE69-8AC7-73C936F8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457" y="1934677"/>
            <a:ext cx="6633085" cy="42028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462D3-AFAC-AE09-D3E3-91FCCA6E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72" y="609600"/>
            <a:ext cx="7223529" cy="1320800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EBF68-DE59-D6E4-045E-1023174F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187"/>
              </a:lnSpc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</a:rPr>
              <a:t>В ходе выполнения данной практической работы получены навыки построения моделей с использованием методологии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</a:rPr>
              <a:t>ARIS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. Методология моделирования ARIS является еще одной методологией, позволяющей моделировать процессы. На ARIS можно смотреть с двух точек зрения. С точки зрения методологии и с точки зрения системы. В первом случае — это подход к структурированному описанию деятельности организации, а во втором случае — это аппаратное и программное обеспечение, реализующее методологию ARIS.</a:t>
            </a:r>
            <a:endParaRPr lang="en-US" sz="1800" dirty="0">
              <a:solidFill>
                <a:schemeClr val="tx1"/>
              </a:solidFill>
              <a:latin typeface="Source Sans Pro" pitchFamily="34" charset="0"/>
              <a:ea typeface="Source Sans Pro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1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451579" y="2015732"/>
            <a:ext cx="9603275" cy="39064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1. «Моделирование бизнес-процессов»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2. Долганова О. И., Виноградова Е. В., Лобанова А. М. Моделирование бизнес-процессов [Электронный ресурс]: Учебник и практикум для вузов. - Москва: Юрайт, 2020. - 289 с – Режим доступа: https://urait.ru/bcode/450550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3. Каменнова М. С., Крохин В. В., Машков И. В. Моделирование бизнеспроцессов. В 2 ч. Часть 1 [Электронный ресурс]: Учебник и практикум для вузов. - Москва: Юрайт, 2021. - 282 с – Режим доступа: https://urait.ru/bcode/469152</a:t>
            </a:r>
            <a:endParaRPr sz="1400"/>
          </a:p>
          <a:p>
            <a:pPr indent="0">
              <a:lnSpc>
                <a:spcPct val="150000"/>
              </a:lnSpc>
              <a:buNone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ea typeface="Droid Sans Fallback"/>
                <a:cs typeface="FreeSans"/>
              </a:rPr>
              <a:t>4. Грекул В. И., Коровкина Н. Л., Левочкина Г. А. Проектирование информационных систем [Электронный ресурс]: Учебник и практикум для вузов. - Москва: Юрайт, 2020. - 385 с – Режим доступа: https://urait.ru/bcode/450997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Gallery">
      <a:fillStyleLst>
        <a:solidFill>
          <a:schemeClr val="phClr"/>
        </a:solidFill>
        <a:gradFill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148</TotalTime>
  <Words>423</Words>
  <Application>Microsoft Office PowerPoint</Application>
  <PresentationFormat>Широкоэкранный</PresentationFormat>
  <Paragraphs>29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Source Sans Pro</vt:lpstr>
      <vt:lpstr>Symbol</vt:lpstr>
      <vt:lpstr>Times New Roman</vt:lpstr>
      <vt:lpstr>Галерея</vt:lpstr>
      <vt:lpstr>Презентация к практическому занятию №19 по дисциплине «моделирование бизнес-процессов»</vt:lpstr>
      <vt:lpstr>Цель работы и постановка задачи</vt:lpstr>
      <vt:lpstr>Общая организационная модель</vt:lpstr>
      <vt:lpstr>Дерево функций процесса «Разработка месторождений»</vt:lpstr>
      <vt:lpstr>Вывод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Егоров</dc:creator>
  <cp:lastModifiedBy>Леонид Егоров</cp:lastModifiedBy>
  <cp:revision>7</cp:revision>
  <dcterms:created xsi:type="dcterms:W3CDTF">2024-09-03T16:35:04Z</dcterms:created>
  <dcterms:modified xsi:type="dcterms:W3CDTF">2024-11-26T11:46:56Z</dcterms:modified>
</cp:coreProperties>
</file>