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9" r:id="rId4"/>
    <p:sldId id="260" r:id="rId5"/>
    <p:sldId id="261" r:id="rId6"/>
    <p:sldId id="262" r:id="rId7"/>
    <p:sldId id="27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1E534D-7FF9-E020-5163-A743601BFC01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E178C-F862-B821-967A-3657F56383A6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4483F-03A9-D1A9-0AF1-1B83B6C108DB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02736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904867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5249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9AF62D-99C5-226D-6197-92988845B5B2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A425BF-EB6A-FCB1-2A14-BFFDAB8E2770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96B60-7C35-5626-464C-6E65EB4015D1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417780" y="3528541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44672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9217" y="804889"/>
            <a:ext cx="9605635" cy="105930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47331" y="2010878"/>
            <a:ext cx="4645152" cy="344859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3771" y="2017343"/>
            <a:ext cx="4645152" cy="34415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7191" y="804163"/>
            <a:ext cx="9607661" cy="10563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47191" y="2824269"/>
            <a:ext cx="4645152" cy="264445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2361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2361" y="2821491"/>
            <a:ext cx="4645152" cy="263737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43714" y="798974"/>
            <a:ext cx="6012470" cy="4658826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7477386" y="482170"/>
            <a:ext cx="4074533" cy="5149101"/>
            <a:chOff x="7477386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6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t="1538" b="-1537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54138" y="330370"/>
            <a:ext cx="350071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200" b="0" i="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17779" y="337954"/>
            <a:ext cx="8637073" cy="25414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Презентация к практическому занятию №17 по дисциплине «моделирование бизнес-процессов»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92727" y="3071814"/>
            <a:ext cx="11291455" cy="28432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Рассматриваемое организация: Организация горнодобывающей промышленности</a:t>
            </a:r>
          </a:p>
          <a:p>
            <a:pPr>
              <a:defRPr/>
            </a:pPr>
            <a:r>
              <a:rPr lang="ru-RU" dirty="0"/>
              <a:t>Выполнил студент группы икбо-04-22 </a:t>
            </a:r>
            <a:r>
              <a:rPr lang="ru-RU" i="1" dirty="0"/>
              <a:t>Егоров Леонид Александрович</a:t>
            </a:r>
            <a:endParaRPr dirty="0"/>
          </a:p>
          <a:p>
            <a:pPr>
              <a:defRPr/>
            </a:pPr>
            <a:r>
              <a:rPr lang="ru-RU" dirty="0"/>
              <a:t>Преподаватель: </a:t>
            </a:r>
            <a:r>
              <a:rPr lang="ru-RU" i="1" dirty="0"/>
              <a:t>к.т.н.,  доцент Геращенко Людмила Андреевна</a:t>
            </a:r>
            <a:endParaRPr dirty="0"/>
          </a:p>
          <a:p>
            <a:pPr>
              <a:defRPr/>
            </a:pPr>
            <a:endParaRPr lang="ru-RU" dirty="0"/>
          </a:p>
          <a:p>
            <a:pPr algn="ctr">
              <a:defRPr/>
            </a:pPr>
            <a:r>
              <a:rPr lang="ru-RU" sz="1400" dirty="0"/>
              <a:t>Москва 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61176-CB33-A258-DA0A-C08CE8B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09600"/>
            <a:ext cx="6530802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Цель работы и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8569-158D-D8D6-2BF2-1A8AB5CC6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211" y="2160589"/>
            <a:ext cx="4037164" cy="388077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</a:rPr>
              <a:t>создание организационной модели в методологии ARIS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C9D0C8-5271-C209-5A12-3A933594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385" y="2160589"/>
            <a:ext cx="4839419" cy="453350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на основе выданного варианта создать организационную модель.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Результат работы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подготовить презентацию для публичной защиты организационной модели.</a:t>
            </a:r>
            <a:endParaRPr lang="ru-RU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6689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97916" y="296862"/>
            <a:ext cx="12094083" cy="1049337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Общая организационная 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0277D5-FC9D-1FFC-C3F1-4994E8F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821530"/>
            <a:ext cx="11776364" cy="5010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06595" y="311150"/>
            <a:ext cx="11321059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Диаграмма Геологического отдела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C438FA-571F-039B-81CE-D3BA286D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4" y="835818"/>
            <a:ext cx="8651572" cy="5185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654953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06595" y="311149"/>
            <a:ext cx="11321058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 dirty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Декомпозиция</a:t>
            </a:r>
            <a:r>
              <a:rPr lang="ru-RU" dirty="0">
                <a:latin typeface="Gill Sans MT"/>
                <a:ea typeface="Arial"/>
                <a:cs typeface="Arial"/>
              </a:rPr>
              <a:t> отдела разработки месторождений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694912-9DAE-8A11-3788-6A2FB049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5" y="1066800"/>
            <a:ext cx="7757190" cy="5070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358697" y="311150"/>
            <a:ext cx="11368959" cy="1049337"/>
          </a:xfrm>
        </p:spPr>
        <p:txBody>
          <a:bodyPr/>
          <a:lstStyle/>
          <a:p>
            <a:pPr algn="ctr">
              <a:defRPr/>
            </a:pPr>
            <a:r>
              <a:rPr lang="ru-RU" sz="3200" b="0" i="0" u="none" strike="noStrike" cap="all" spc="0" dirty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Диаграмма юридического отдела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DB6395-3335-D714-BE70-42708790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15" y="990600"/>
            <a:ext cx="8026322" cy="53062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462D3-AFAC-AE09-D3E3-91FCCA6E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609600"/>
            <a:ext cx="7223529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EBF68-DE59-D6E4-045E-1023174F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</a:rPr>
              <a:t>В ходе выполнения данной практической работы получены навыки построения моделей с использованием методологии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</a:rPr>
              <a:t>ARIS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Методология моделирования ARIS является еще одной методологией, позволяющей моделировать процессы. На ARIS можно смотреть с двух точек зрения. С точки зрения методологии и с точки зрения системы. В первом случае — это подход к структурированному описанию деятельности организации, а во втором случае — это аппаратное и программное обеспечение, реализующее методологию ARIS.</a:t>
            </a:r>
            <a:endParaRPr lang="en-US" sz="1800" dirty="0">
              <a:solidFill>
                <a:schemeClr val="tx1"/>
              </a:solidFill>
              <a:latin typeface="Source Sans Pro" pitchFamily="34" charset="0"/>
              <a:ea typeface="Source Sans Pro" pitchFamily="34" charset="-122"/>
            </a:endParaRPr>
          </a:p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Организационная схема описывает организационные единицы различного уровня и их взаимосвязи. Эта модель — одна из важнейших, так как она описывает субъекты, которые определяют выходы и входы потоков ресурсов предприятия, управляют и участвуют в «деловых» процессах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8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451579" y="2015732"/>
            <a:ext cx="9603275" cy="39064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Юрайт, 2020. - 289 с – Режим доступа: https://urait.ru/bcode/450550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3. Каменнова М. С., Крохин В. В., Машков И. В. Моделирование бизнеспроцессов. В 2 ч. Часть 1 [Электронный ресурс]: Учебник и практикум для вузов. - Москва: Юрайт, 2021. - 282 с – Режим доступа: https://urait.ru/bcode/469152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Юрайт, 2020. - 385 с – Режим доступа: https://urait.ru/bcode/450997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97</TotalTime>
  <Words>416</Words>
  <Application>Microsoft Office PowerPoint</Application>
  <PresentationFormat>Широкоэкранный</PresentationFormat>
  <Paragraphs>28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Source Sans Pro</vt:lpstr>
      <vt:lpstr>Times New Roman</vt:lpstr>
      <vt:lpstr>Галерея</vt:lpstr>
      <vt:lpstr>Презентация к практическому занятию №17 по дисциплине «моделирование бизнес-процессов»</vt:lpstr>
      <vt:lpstr>Цель работы и постановка задачи</vt:lpstr>
      <vt:lpstr>Общая организационная модель</vt:lpstr>
      <vt:lpstr>Диаграмма Геологического отдела</vt:lpstr>
      <vt:lpstr>Декомпозиция отдела разработки месторождений</vt:lpstr>
      <vt:lpstr>Диаграмма юридического отдела</vt:lpstr>
      <vt:lpstr>Вывод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>Леонид Егоров</cp:lastModifiedBy>
  <cp:revision>5</cp:revision>
  <dcterms:created xsi:type="dcterms:W3CDTF">2024-09-03T16:35:04Z</dcterms:created>
  <dcterms:modified xsi:type="dcterms:W3CDTF">2024-11-19T10:06:22Z</dcterms:modified>
</cp:coreProperties>
</file>