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presProps.xml" ContentType="application/vnd.openxmlformats-officedocument.presentationml.pres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9" d="100"/>
          <a:sy n="89" d="100"/>
        </p:scale>
        <p:origin x="68" y="15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ADB044-818F-4C34-783E-C5493B2DAB5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645E80-3DF5-831A-4821-661CFDB9472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03379F-6864-78BE-695B-76DF49BDDA2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C9EBD1-68F0-EEB7-C7A7-01D9541D338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CADE39-E618-0693-265C-8B538FFA386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5002E3-1454-86D8-41E2-E49050BA2DD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EF3234-2571-9A60-CB33-2FB34E2DEEC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1791D0-95B8-9FED-5998-29D6ED76396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16500" y="329307"/>
            <a:ext cx="4973915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37664" y="798973"/>
            <a:ext cx="811019" cy="503578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2417780" y="3528541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44672" y="798973"/>
            <a:ext cx="7828830" cy="465988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9217" y="804889"/>
            <a:ext cx="9605635" cy="105930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47331" y="2010878"/>
            <a:ext cx="4645152" cy="3448595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3771" y="2017343"/>
            <a:ext cx="4645152" cy="344152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7191" y="804163"/>
            <a:ext cx="9607661" cy="10563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47191" y="2824269"/>
            <a:ext cx="4645152" cy="264445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2361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2361" y="2821491"/>
            <a:ext cx="4645152" cy="263737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43714" y="798974"/>
            <a:ext cx="6012470" cy="4658826"/>
          </a:xfrm>
        </p:spPr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7477386" y="482170"/>
            <a:ext cx="4074533" cy="5149101"/>
            <a:chOff x="7477386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6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rcRect l="0" t="1538" r="0" b="-1537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554138" y="330370"/>
            <a:ext cx="350071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200" b="0" i="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800" cap="none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400" cap="none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417779" y="337954"/>
            <a:ext cx="8637073" cy="254143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4000"/>
              <a:t>Презентация к практическому занятию №2 по дисциплине «моделирование бизнес-процессов»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417780" y="3071814"/>
            <a:ext cx="8637072" cy="28432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Рассматриваемое блюдо: </a:t>
            </a:r>
            <a:r>
              <a:rPr lang="ru-RU" i="1"/>
              <a:t>пицца «маргарита»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Выполнил студент группы икбо-04-22 </a:t>
            </a:r>
            <a:r>
              <a:rPr lang="ru-RU" i="1"/>
              <a:t>Егоров Леонид Александрович</a:t>
            </a:r>
            <a:endParaRPr/>
          </a:p>
          <a:p>
            <a:pPr>
              <a:defRPr/>
            </a:pPr>
            <a:r>
              <a:rPr lang="ru-RU"/>
              <a:t>Преподаватель: </a:t>
            </a:r>
            <a:r>
              <a:rPr lang="ru-RU" i="1"/>
              <a:t>к.т.н.,  доцент Геращенко Людмила Андреевна</a:t>
            </a:r>
            <a:endParaRPr/>
          </a:p>
          <a:p>
            <a:pPr>
              <a:defRPr/>
            </a:pPr>
            <a:endParaRPr lang="ru-RU"/>
          </a:p>
          <a:p>
            <a:pPr algn="ctr">
              <a:defRPr/>
            </a:pPr>
            <a:r>
              <a:rPr lang="ru-RU" sz="1400"/>
              <a:t>Москва 2024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Цель работы, постановка задачи и результат занятия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/>
              <a:t>Цель занятия: построение функциональной диаграммы процесса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/>
              <a:t>Постановка задачи: построить концептуальную модель и сделать декомпозицию концептуальной модели, провести декомпозицию подпроцессов.</a:t>
            </a:r>
            <a:endParaRPr/>
          </a:p>
          <a:p>
            <a:pPr>
              <a:defRPr/>
            </a:pPr>
            <a:r>
              <a:rPr lang="ru-RU"/>
              <a:t>Результат занятия: построенные и сохраненные в файле текстового формата текстовое описание процесса, структурно-функциональная диаграмма бизнес-процесса, презентация по результатам работы.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рецепта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 bwMode="auto"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Для основы нужно взять большую миску и добавить муку, дрожжи и соль, размешать их и влить в смесь воду, после чего размешать для однородной массы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Перенести тесто на предварительно посыпанную мукой поверхность и месить в течение 5 минут.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Аккуратно намазать на тесто кетчуп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Мелко натереть сыр, после чего посыпать его на заготовку пиццы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>
                <a:solidFill>
                  <a:srgbClr val="222222"/>
                </a:solidFill>
                <a:latin typeface="Open Sans"/>
              </a:rPr>
              <a:t>Поместить заготовку на противень в духовке, предварительно разогретой до 220-240 градусов и выпекать в течение 8-10 минут</a:t>
            </a:r>
            <a:endParaRPr lang="ru-RU" b="0" i="0">
              <a:solidFill>
                <a:srgbClr val="222222"/>
              </a:solidFill>
              <a:latin typeface="Open Sans"/>
            </a:endParaRPr>
          </a:p>
          <a:p>
            <a:pPr>
              <a:defRPr/>
            </a:pPr>
            <a:endParaRPr lang="ru-RU"/>
          </a:p>
        </p:txBody>
      </p:sp>
      <p:pic>
        <p:nvPicPr>
          <p:cNvPr id="1028" name="Picture 4" descr="Пицца Маргарита: рецепт с домашним соусом от Шефмаркет"/>
          <p:cNvPicPr>
            <a:picLocks noChangeAspect="1" noChangeArrowheads="1" noGrp="1"/>
          </p:cNvPicPr>
          <p:nvPr>
            <p:ph sz="half" idx="2"/>
          </p:nvPr>
        </p:nvPicPr>
        <p:blipFill>
          <a:blip r:embed="rId3"/>
          <a:stretch/>
        </p:blipFill>
        <p:spPr bwMode="auto">
          <a:xfrm>
            <a:off x="6413500" y="2199898"/>
            <a:ext cx="4645025" cy="307732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589213" y="296863"/>
            <a:ext cx="9602787" cy="1049337"/>
          </a:xfrm>
        </p:spPr>
        <p:txBody>
          <a:bodyPr/>
          <a:lstStyle/>
          <a:p>
            <a:pPr>
              <a:defRPr/>
            </a:pPr>
            <a:r>
              <a:rPr lang="ru-RU"/>
              <a:t>Контекстная диаграмма процесса «Приготовление пиццы </a:t>
            </a:r>
            <a:r>
              <a:rPr lang="en-US"/>
              <a:t>“</a:t>
            </a:r>
            <a:r>
              <a:rPr lang="ru-RU"/>
              <a:t>Маргарита</a:t>
            </a:r>
            <a:r>
              <a:rPr lang="en-US"/>
              <a:t>”</a:t>
            </a:r>
            <a:r>
              <a:rPr lang="ru-RU"/>
              <a:t>»</a:t>
            </a:r>
            <a:endParaRPr/>
          </a:p>
        </p:txBody>
      </p:sp>
      <p:pic>
        <p:nvPicPr>
          <p:cNvPr id="5" name="Объект 4"/>
          <p:cNvPicPr>
            <a:picLocks noChangeAspect="1" noGrp="1"/>
          </p:cNvPicPr>
          <p:nvPr>
            <p:ph idx="4294967295"/>
          </p:nvPr>
        </p:nvPicPr>
        <p:blipFill>
          <a:blip r:embed="rId3"/>
          <a:stretch/>
        </p:blipFill>
        <p:spPr bwMode="auto">
          <a:xfrm>
            <a:off x="2589213" y="1194594"/>
            <a:ext cx="7053263" cy="4919662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24870" y="311151"/>
            <a:ext cx="9602787" cy="1049337"/>
          </a:xfrm>
        </p:spPr>
        <p:txBody>
          <a:bodyPr/>
          <a:lstStyle/>
          <a:p>
            <a:pPr>
              <a:defRPr/>
            </a:pPr>
            <a:r>
              <a:rPr lang="ru-RU"/>
              <a:t>диаграмма декомпозиции процесса «Приготовление пиццы </a:t>
            </a:r>
            <a:r>
              <a:rPr lang="en-US"/>
              <a:t>“</a:t>
            </a:r>
            <a:r>
              <a:rPr lang="ru-RU"/>
              <a:t>Маргарита</a:t>
            </a:r>
            <a:r>
              <a:rPr lang="en-US"/>
              <a:t>”</a:t>
            </a:r>
            <a:r>
              <a:rPr lang="ru-RU"/>
              <a:t>»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37877" y="1307307"/>
            <a:ext cx="6727566" cy="4741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24870" y="311151"/>
            <a:ext cx="9602787" cy="1049337"/>
          </a:xfrm>
        </p:spPr>
        <p:txBody>
          <a:bodyPr/>
          <a:lstStyle/>
          <a:p>
            <a:pPr>
              <a:defRPr/>
            </a:pPr>
            <a:r>
              <a:rPr lang="ru-RU"/>
              <a:t>диаграмма декомпозиции процесса «Формирование заготовки пиццы»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57097" y="1200517"/>
            <a:ext cx="7094083" cy="4939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Вывод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 ходе данной практической работы были получены навыки изучения предметной области (приготовление блюда по рецепту) и построения диаграмм </a:t>
            </a:r>
            <a:r>
              <a:rPr lang="en-US"/>
              <a:t>IDEF0 – </a:t>
            </a:r>
            <a:r>
              <a:rPr lang="ru-RU"/>
              <a:t>контекстной и декомпозиции.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451579" y="2015732"/>
            <a:ext cx="9603275" cy="3906437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1. «Моделирование бизнес-процессов»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2. 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Юрайт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, 2020. - 289 с – Режим доступа: https://urait.ru/bcode/450550</a:t>
            </a:r>
            <a:endParaRPr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3. 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Каменнова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 М. С., Крохин В. В., Машков И. В. Моделирование 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бизнеспроцессов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. В 2 ч. Часть 1 [Электронный ресурс]: Учебник и практикум для вузов. - Москва: 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Юрайт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, 2021. - 282 с – Режим доступа: https://urait.ru/bcode/469152</a:t>
            </a:r>
            <a:endParaRPr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4. 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Юрайт</a:t>
            </a:r>
            <a:r>
              <a:rPr lang="ru-RU" sz="16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, 2020. - 385 с – Режим доступа: https://urait.ru/bcode/450997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0</TotalTime>
  <Words>0</Words>
  <Application>ONLYOFFICE/8.2.0.143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Егоров</dc:creator>
  <cp:lastModifiedBy/>
  <cp:revision>2</cp:revision>
  <dcterms:created xsi:type="dcterms:W3CDTF">2024-09-03T16:35:04Z</dcterms:created>
  <dcterms:modified xsi:type="dcterms:W3CDTF">2024-10-27T13:33:07Z</dcterms:modified>
</cp:coreProperties>
</file>