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C74AB-1D05-0F2F-ADF4-9D0616A1B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337954"/>
            <a:ext cx="8637073" cy="2541431"/>
          </a:xfrm>
        </p:spPr>
        <p:txBody>
          <a:bodyPr>
            <a:noAutofit/>
          </a:bodyPr>
          <a:lstStyle/>
          <a:p>
            <a:r>
              <a:rPr lang="ru-RU" sz="4400" dirty="0"/>
              <a:t>Презентация к практическому занятию №2 по дисциплине «моделирование бизнес-процессов»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919910-2CC7-8804-5637-4D8779654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071814"/>
            <a:ext cx="8637072" cy="2843212"/>
          </a:xfrm>
        </p:spPr>
        <p:txBody>
          <a:bodyPr>
            <a:normAutofit/>
          </a:bodyPr>
          <a:lstStyle/>
          <a:p>
            <a:r>
              <a:rPr lang="ru-RU" dirty="0"/>
              <a:t>Рассматриваемое блюдо: </a:t>
            </a:r>
            <a:r>
              <a:rPr lang="ru-RU" i="1" dirty="0"/>
              <a:t>пицца «маргарита»</a:t>
            </a:r>
          </a:p>
          <a:p>
            <a:endParaRPr lang="ru-RU" dirty="0"/>
          </a:p>
          <a:p>
            <a:r>
              <a:rPr lang="ru-RU" dirty="0"/>
              <a:t>Выполнил студент группы икбо-04-22 </a:t>
            </a:r>
            <a:r>
              <a:rPr lang="ru-RU" i="1" dirty="0"/>
              <a:t>Егоров Леонид Александрович</a:t>
            </a:r>
          </a:p>
          <a:p>
            <a:r>
              <a:rPr lang="ru-RU" dirty="0"/>
              <a:t>Преподаватель: </a:t>
            </a:r>
            <a:r>
              <a:rPr lang="ru-RU" i="1" dirty="0"/>
              <a:t>к.т.н.,  доцент Геращенко Людмила Андреевна</a:t>
            </a:r>
          </a:p>
          <a:p>
            <a:endParaRPr lang="ru-RU" dirty="0"/>
          </a:p>
          <a:p>
            <a:pPr algn="ctr"/>
            <a:r>
              <a:rPr lang="ru-RU" sz="1400" dirty="0"/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19491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49810F-BFB5-4665-863D-40BB799D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работы, постановка задачи и результат занятия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D76ACAA-9B91-DDFC-6D7E-233117626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Цель занятия: построение функциональной диаграммы процесса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6F259-B606-26E8-79A3-EA1AC0BFF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Постановка задачи: построить концептуальную модель и сделать декомпозицию концептуальной модели, провести декомпозицию подпроцессов.</a:t>
            </a:r>
          </a:p>
          <a:p>
            <a:r>
              <a:rPr lang="ru-RU" dirty="0"/>
              <a:t>Результат занятия: построенные и сохраненные в файле текстового формата текстовое описание процесса, структурно-функциональная диаграмма бизнес-процесса, презентация по результатам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48599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045FA34-BD7F-92D9-6E52-99319B99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рецепта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7CB0ED8-7B6F-ADC4-C7FC-D4F948BA1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Для основы нужно взять большую миску и добавить муку, дрожжи и соль, размешать их и влить в смесь воду, после чего размешать для однородной массы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Перенести тесто на предварительно посыпанную мукой поверхность и месить в течение 5 минут.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Аккуратно намазать на тесто кетчуп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Мелко натереть сыр, после чего посыпать его на заготовку пиццы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solidFill>
                  <a:srgbClr val="222222"/>
                </a:solidFill>
                <a:latin typeface="Open Sans" panose="020F0502020204030204" pitchFamily="34" charset="0"/>
              </a:rPr>
              <a:t>Поместить заготовку на противень в духовке, предварительно разогретой до 220-240 градусов и выпекать в течение 8-10 минут</a:t>
            </a:r>
            <a:endParaRPr lang="ru-RU" b="0" i="0" dirty="0">
              <a:solidFill>
                <a:srgbClr val="222222"/>
              </a:solidFill>
              <a:effectLst/>
              <a:latin typeface="Open Sans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1028" name="Picture 4" descr="Пицца Маргарита: рецепт с домашним соусом от Шефмаркет">
            <a:extLst>
              <a:ext uri="{FF2B5EF4-FFF2-40B4-BE49-F238E27FC236}">
                <a16:creationId xmlns:a16="http://schemas.microsoft.com/office/drawing/2014/main" id="{D0799D0F-38DE-D83B-4A50-EE0BE57FC9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199898"/>
            <a:ext cx="4645025" cy="30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7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01B24-A8D9-DDF0-454E-46C2290F42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9213" y="296863"/>
            <a:ext cx="9602787" cy="1049337"/>
          </a:xfrm>
        </p:spPr>
        <p:txBody>
          <a:bodyPr/>
          <a:lstStyle/>
          <a:p>
            <a:r>
              <a:rPr lang="ru-RU" dirty="0"/>
              <a:t>Контекстная диаграмма процесса «Приготовление пиццы </a:t>
            </a:r>
            <a:r>
              <a:rPr lang="en-US" dirty="0"/>
              <a:t>“</a:t>
            </a:r>
            <a:r>
              <a:rPr lang="ru-RU" dirty="0"/>
              <a:t>Маргарита</a:t>
            </a:r>
            <a:r>
              <a:rPr lang="en-US" dirty="0"/>
              <a:t>”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BE843F9-FD91-F575-9582-87806387776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89213" y="1194594"/>
            <a:ext cx="7053263" cy="4919662"/>
          </a:xfrm>
        </p:spPr>
      </p:pic>
    </p:spTree>
    <p:extLst>
      <p:ext uri="{BB962C8B-B14F-4D97-AF65-F5344CB8AC3E}">
        <p14:creationId xmlns:p14="http://schemas.microsoft.com/office/powerpoint/2010/main" val="172849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01B24-A8D9-DDF0-454E-46C2290F42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24870" y="311151"/>
            <a:ext cx="9602787" cy="1049337"/>
          </a:xfrm>
        </p:spPr>
        <p:txBody>
          <a:bodyPr/>
          <a:lstStyle/>
          <a:p>
            <a:r>
              <a:rPr lang="ru-RU" dirty="0"/>
              <a:t>диаграмма декомпозиции процесса «Приготовление пиццы </a:t>
            </a:r>
            <a:r>
              <a:rPr lang="en-US" dirty="0"/>
              <a:t>“</a:t>
            </a:r>
            <a:r>
              <a:rPr lang="ru-RU" dirty="0"/>
              <a:t>Маргарита</a:t>
            </a:r>
            <a:r>
              <a:rPr lang="en-US" dirty="0"/>
              <a:t>”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890CF2-EB4C-2006-B458-94E5DF3B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77" y="1307307"/>
            <a:ext cx="6727566" cy="47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9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01B24-A8D9-DDF0-454E-46C2290F42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24870" y="311151"/>
            <a:ext cx="9602787" cy="1049337"/>
          </a:xfrm>
        </p:spPr>
        <p:txBody>
          <a:bodyPr/>
          <a:lstStyle/>
          <a:p>
            <a:r>
              <a:rPr lang="ru-RU" dirty="0"/>
              <a:t>диаграмма декомпозиции процесса «Формирование заготовки пиццы»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BBFC4-797F-0F6D-669A-D395A6B1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97" y="1200517"/>
            <a:ext cx="7094083" cy="49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09ADC-507B-6A9C-CF65-539B2926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86F7E-A1C4-4EA9-7C95-B4BB205D4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данной практической работы были получены навыки изучения предметной области (приготовление блюда по рецепту) и построения диаграмм </a:t>
            </a:r>
            <a:r>
              <a:rPr lang="en-US" dirty="0"/>
              <a:t>IDEF0 – </a:t>
            </a:r>
            <a:r>
              <a:rPr lang="ru-RU" dirty="0"/>
              <a:t>контекстной и декомпозиции.</a:t>
            </a:r>
          </a:p>
        </p:txBody>
      </p:sp>
    </p:spTree>
    <p:extLst>
      <p:ext uri="{BB962C8B-B14F-4D97-AF65-F5344CB8AC3E}">
        <p14:creationId xmlns:p14="http://schemas.microsoft.com/office/powerpoint/2010/main" val="15434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E18DF-FAC2-A1CB-4B87-EF2E05A4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8C31D-F3AF-21FA-EDAB-FBEC39DB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6437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1. «Моделирование бизнес-процессов»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2. 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Юрайт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, 2020. - 289 с – Режим доступа: https://urait.ru/bcode/450550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3. </a:t>
            </a:r>
            <a:r>
              <a:rPr lang="ru-RU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Каменнова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М. С., Крохин В. В., Машков И. В. Моделирование </a:t>
            </a:r>
            <a:r>
              <a:rPr lang="ru-RU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бизнеспроцессов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. В 2 ч. Часть 1 [Электронный ресурс]: Учебник и практикум для вузов. - Москва: </a:t>
            </a:r>
            <a:r>
              <a:rPr lang="ru-RU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Юрайт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, 2021. - 282 с – Режим доступа: https://urait.ru/bcode/469152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4. 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Юрайт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, 2020. - 385 с – Режим доступа: https://urait.ru/bcode/450997</a:t>
            </a:r>
          </a:p>
        </p:txBody>
      </p:sp>
    </p:spTree>
    <p:extLst>
      <p:ext uri="{BB962C8B-B14F-4D97-AF65-F5344CB8AC3E}">
        <p14:creationId xmlns:p14="http://schemas.microsoft.com/office/powerpoint/2010/main" val="59199349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37</TotalTime>
  <Words>433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Open Sans</vt:lpstr>
      <vt:lpstr>Times New Roman</vt:lpstr>
      <vt:lpstr>Галерея</vt:lpstr>
      <vt:lpstr>Презентация к практическому занятию №2 по дисциплине «моделирование бизнес-процессов»</vt:lpstr>
      <vt:lpstr>Цель работы, постановка задачи и результат занятия</vt:lpstr>
      <vt:lpstr>Описание рецепта</vt:lpstr>
      <vt:lpstr>Контекстная диаграмма процесса «Приготовление пиццы “Маргарита”»</vt:lpstr>
      <vt:lpstr>диаграмма декомпозиции процесса «Приготовление пиццы “Маргарита”»</vt:lpstr>
      <vt:lpstr>диаграмма декомпозиции процесса «Формирование заготовки пиццы»</vt:lpstr>
      <vt:lpstr>Вывод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Егоров</dc:creator>
  <cp:lastModifiedBy>Леонид Егоров</cp:lastModifiedBy>
  <cp:revision>1</cp:revision>
  <dcterms:created xsi:type="dcterms:W3CDTF">2024-09-03T16:35:04Z</dcterms:created>
  <dcterms:modified xsi:type="dcterms:W3CDTF">2024-09-03T17:12:22Z</dcterms:modified>
</cp:coreProperties>
</file>