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967-2AD5-2948-9FE4-E328240DC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OCR </a:t>
            </a:r>
            <a:br>
              <a:rPr lang="en-US" dirty="0"/>
            </a:br>
            <a:r>
              <a:rPr lang="en-US" dirty="0"/>
              <a:t>Post-Processing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93224-A6E8-7A4A-B3E6-12AEE0098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41232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Labelling</a:t>
            </a:r>
          </a:p>
          <a:p>
            <a:r>
              <a:rPr lang="en-US" sz="3200" dirty="0"/>
              <a:t>Feature engineering</a:t>
            </a:r>
          </a:p>
          <a:p>
            <a:r>
              <a:rPr lang="en-US" sz="3200" dirty="0"/>
              <a:t>Support Vector Machine (SVM) training</a:t>
            </a:r>
          </a:p>
          <a:p>
            <a:r>
              <a:rPr lang="en-US" sz="3200" dirty="0"/>
              <a:t>Classification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8096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67E15-4912-3640-8527-B8BD23C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6A29C-D0D2-2C42-8BA2-0E79C76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6689"/>
            <a:ext cx="9601200" cy="4297362"/>
          </a:xfrm>
        </p:spPr>
        <p:txBody>
          <a:bodyPr>
            <a:normAutofit/>
          </a:bodyPr>
          <a:lstStyle/>
          <a:p>
            <a:r>
              <a:rPr lang="en-US" sz="3200" dirty="0"/>
              <a:t>Labelling</a:t>
            </a:r>
          </a:p>
          <a:p>
            <a:pPr lvl="1"/>
            <a:r>
              <a:rPr lang="en-US" sz="3200" dirty="0"/>
              <a:t>Pre-processing the data</a:t>
            </a:r>
          </a:p>
          <a:p>
            <a:pPr lvl="2"/>
            <a:r>
              <a:rPr lang="en-US" sz="3000" dirty="0"/>
              <a:t>Files with different number of lines</a:t>
            </a:r>
          </a:p>
          <a:p>
            <a:pPr lvl="2"/>
            <a:r>
              <a:rPr lang="en-US" sz="3000" dirty="0"/>
              <a:t>Line with different number of words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19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Feature engineering</a:t>
            </a:r>
          </a:p>
          <a:p>
            <a:pPr lvl="1"/>
            <a:r>
              <a:rPr lang="en-US" sz="2400" dirty="0"/>
              <a:t>Length of the word</a:t>
            </a:r>
          </a:p>
          <a:p>
            <a:pPr lvl="1"/>
            <a:r>
              <a:rPr lang="en-US" sz="2400" dirty="0"/>
              <a:t>Number of vowels and consonants</a:t>
            </a:r>
          </a:p>
          <a:p>
            <a:pPr lvl="1"/>
            <a:r>
              <a:rPr lang="en-US" sz="2400" dirty="0"/>
              <a:t>Number of non-alphanumerical symbols</a:t>
            </a:r>
          </a:p>
          <a:p>
            <a:pPr lvl="1"/>
            <a:r>
              <a:rPr lang="en-US" sz="2400" dirty="0"/>
              <a:t>Number of digits</a:t>
            </a:r>
          </a:p>
          <a:p>
            <a:pPr lvl="1"/>
            <a:r>
              <a:rPr lang="en-US" sz="2400" dirty="0"/>
              <a:t>Number of lower/upper cases</a:t>
            </a:r>
          </a:p>
          <a:p>
            <a:pPr lvl="1"/>
            <a:r>
              <a:rPr lang="en-US" sz="2400" dirty="0"/>
              <a:t>Consecutive appearance of the symbol</a:t>
            </a:r>
          </a:p>
          <a:p>
            <a:pPr lvl="1"/>
            <a:r>
              <a:rPr lang="en-US" sz="2400" dirty="0"/>
              <a:t>Infix (after deleting the first/last character)</a:t>
            </a:r>
          </a:p>
          <a:p>
            <a:pPr lvl="1"/>
            <a:r>
              <a:rPr lang="en-US" sz="2400" dirty="0"/>
              <a:t>Letter-bigram</a:t>
            </a:r>
          </a:p>
          <a:p>
            <a:pPr lvl="1"/>
            <a:r>
              <a:rPr lang="en-US" sz="2400" dirty="0" err="1"/>
              <a:t>Levenshtein</a:t>
            </a:r>
            <a:r>
              <a:rPr lang="en-US" sz="2400" dirty="0"/>
              <a:t> Distance (did not implement)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40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Letter-bigram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98A9-CEB9-EB47-A937-B1D95C08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18" y="3079750"/>
            <a:ext cx="5730964" cy="13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67E15-4912-3640-8527-B8BD23C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6A29C-D0D2-2C42-8BA2-0E79C76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Support Vector Machine (SVM)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CCE87-F28C-5F41-9C24-32006C2F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877330"/>
            <a:ext cx="6906595" cy="5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4416287"/>
          </a:xfrm>
        </p:spPr>
        <p:txBody>
          <a:bodyPr>
            <a:normAutofit/>
          </a:bodyPr>
          <a:lstStyle/>
          <a:p>
            <a:r>
              <a:rPr lang="en-US" sz="3200" dirty="0"/>
              <a:t>Load data from detection</a:t>
            </a:r>
          </a:p>
          <a:p>
            <a:r>
              <a:rPr lang="en-US" sz="3200" dirty="0"/>
              <a:t>Clean number/punctuation</a:t>
            </a:r>
          </a:p>
          <a:p>
            <a:r>
              <a:rPr lang="en-US" sz="3200" dirty="0"/>
              <a:t>Find candidates</a:t>
            </a:r>
          </a:p>
          <a:p>
            <a:r>
              <a:rPr lang="en-US" sz="3200" dirty="0"/>
              <a:t>Calculate all the probability </a:t>
            </a:r>
          </a:p>
          <a:p>
            <a:pPr lvl="1"/>
            <a:r>
              <a:rPr lang="en-US" sz="2400" dirty="0"/>
              <a:t>prior (ELE method) and likelihood</a:t>
            </a:r>
          </a:p>
          <a:p>
            <a:r>
              <a:rPr lang="en-US" sz="3200" dirty="0"/>
              <a:t>Maximum probability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1498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Probability Calculation</a:t>
            </a:r>
          </a:p>
          <a:p>
            <a:pPr lvl="1"/>
            <a:r>
              <a:rPr lang="en-US" dirty="0"/>
              <a:t>Prior using ELE</a:t>
            </a:r>
          </a:p>
          <a:p>
            <a:pPr lvl="1"/>
            <a:r>
              <a:rPr lang="en-US" dirty="0"/>
              <a:t>ELE: Expected Likelihood Estimate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16872-09DF-4541-9A46-BDBBF6BF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45" y="2959530"/>
            <a:ext cx="5551354" cy="6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CAC-41E9-784A-A6BC-F565755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C2E8-8735-9D49-881E-6C7EED1B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Probability Calculation</a:t>
            </a:r>
          </a:p>
          <a:p>
            <a:pPr lvl="1"/>
            <a:r>
              <a:rPr lang="en-US" dirty="0"/>
              <a:t>Likelihood (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t|c</a:t>
            </a:r>
            <a:r>
              <a:rPr lang="en-US" dirty="0"/>
              <a:t>])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9C1BC-A06F-A94B-A7FC-7154E801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535809"/>
            <a:ext cx="6517065" cy="19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23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OCR  Post-Processing</vt:lpstr>
      <vt:lpstr>Detection</vt:lpstr>
      <vt:lpstr>Detection</vt:lpstr>
      <vt:lpstr>Detection</vt:lpstr>
      <vt:lpstr>Detection</vt:lpstr>
      <vt:lpstr>Detection</vt:lpstr>
      <vt:lpstr>Correction</vt:lpstr>
      <vt:lpstr>Correction</vt:lpstr>
      <vt:lpstr>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 Post-Processing</dc:title>
  <dc:creator>HyunBin Yoo</dc:creator>
  <cp:lastModifiedBy>HyunBin Yoo</cp:lastModifiedBy>
  <cp:revision>1</cp:revision>
  <dcterms:created xsi:type="dcterms:W3CDTF">2019-04-15T20:25:32Z</dcterms:created>
  <dcterms:modified xsi:type="dcterms:W3CDTF">2019-04-15T20:28:38Z</dcterms:modified>
</cp:coreProperties>
</file>