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49C5-6D86-4995-8C2D-1CD826534B71}" type="datetimeFigureOut">
              <a:rPr lang="es-ES" smtClean="0"/>
              <a:t>11/08/2017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C92AF-4337-4B96-8F1F-305E7235B4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020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49C5-6D86-4995-8C2D-1CD826534B71}" type="datetimeFigureOut">
              <a:rPr lang="es-ES" smtClean="0"/>
              <a:t>11/08/2017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C92AF-4337-4B96-8F1F-305E7235B4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106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49C5-6D86-4995-8C2D-1CD826534B71}" type="datetimeFigureOut">
              <a:rPr lang="es-ES" smtClean="0"/>
              <a:t>11/08/2017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C92AF-4337-4B96-8F1F-305E7235B4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81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49C5-6D86-4995-8C2D-1CD826534B71}" type="datetimeFigureOut">
              <a:rPr lang="es-ES" smtClean="0"/>
              <a:t>11/08/2017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C92AF-4337-4B96-8F1F-305E7235B4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777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49C5-6D86-4995-8C2D-1CD826534B71}" type="datetimeFigureOut">
              <a:rPr lang="es-ES" smtClean="0"/>
              <a:t>11/08/2017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C92AF-4337-4B96-8F1F-305E7235B4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97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49C5-6D86-4995-8C2D-1CD826534B71}" type="datetimeFigureOut">
              <a:rPr lang="es-ES" smtClean="0"/>
              <a:t>11/08/2017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C92AF-4337-4B96-8F1F-305E7235B4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6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49C5-6D86-4995-8C2D-1CD826534B71}" type="datetimeFigureOut">
              <a:rPr lang="es-ES" smtClean="0"/>
              <a:t>11/08/2017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C92AF-4337-4B96-8F1F-305E7235B4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44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49C5-6D86-4995-8C2D-1CD826534B71}" type="datetimeFigureOut">
              <a:rPr lang="es-ES" smtClean="0"/>
              <a:t>11/08/2017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C92AF-4337-4B96-8F1F-305E7235B4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171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49C5-6D86-4995-8C2D-1CD826534B71}" type="datetimeFigureOut">
              <a:rPr lang="es-ES" smtClean="0"/>
              <a:t>11/08/2017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C92AF-4337-4B96-8F1F-305E7235B4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33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49C5-6D86-4995-8C2D-1CD826534B71}" type="datetimeFigureOut">
              <a:rPr lang="es-ES" smtClean="0"/>
              <a:t>11/08/2017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C92AF-4337-4B96-8F1F-305E7235B4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66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49C5-6D86-4995-8C2D-1CD826534B71}" type="datetimeFigureOut">
              <a:rPr lang="es-ES" smtClean="0"/>
              <a:t>11/08/2017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C92AF-4337-4B96-8F1F-305E7235B4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62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649C5-6D86-4995-8C2D-1CD826534B71}" type="datetimeFigureOut">
              <a:rPr lang="es-ES" smtClean="0"/>
              <a:t>11/08/2017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C92AF-4337-4B96-8F1F-305E7235B4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629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633324" y="1942088"/>
            <a:ext cx="1505118" cy="631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NGIX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Proxy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033624" y="989588"/>
            <a:ext cx="1505118" cy="631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NGIX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HTTP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033624" y="1942088"/>
            <a:ext cx="1505118" cy="631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Tomcat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WebApp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033624" y="2970788"/>
            <a:ext cx="1505118" cy="631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Shiny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433924" y="2339609"/>
            <a:ext cx="1505118" cy="631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Database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MySQL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0" name="Conector recto de flecha 9"/>
          <p:cNvCxnSpPr>
            <a:stCxn id="4" idx="3"/>
            <a:endCxn id="5" idx="1"/>
          </p:cNvCxnSpPr>
          <p:nvPr/>
        </p:nvCxnSpPr>
        <p:spPr>
          <a:xfrm flipV="1">
            <a:off x="5138442" y="1305178"/>
            <a:ext cx="895182" cy="95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4" idx="3"/>
            <a:endCxn id="6" idx="1"/>
          </p:cNvCxnSpPr>
          <p:nvPr/>
        </p:nvCxnSpPr>
        <p:spPr>
          <a:xfrm>
            <a:off x="5138442" y="2257678"/>
            <a:ext cx="895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endCxn id="7" idx="1"/>
          </p:cNvCxnSpPr>
          <p:nvPr/>
        </p:nvCxnSpPr>
        <p:spPr>
          <a:xfrm>
            <a:off x="5138442" y="2257678"/>
            <a:ext cx="895182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6" idx="3"/>
            <a:endCxn id="8" idx="1"/>
          </p:cNvCxnSpPr>
          <p:nvPr/>
        </p:nvCxnSpPr>
        <p:spPr>
          <a:xfrm>
            <a:off x="7538742" y="2257678"/>
            <a:ext cx="895182" cy="39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7" idx="3"/>
            <a:endCxn id="8" idx="1"/>
          </p:cNvCxnSpPr>
          <p:nvPr/>
        </p:nvCxnSpPr>
        <p:spPr>
          <a:xfrm flipV="1">
            <a:off x="7538742" y="2655199"/>
            <a:ext cx="895182" cy="63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856" y="1499428"/>
            <a:ext cx="2038350" cy="1528763"/>
          </a:xfrm>
          <a:prstGeom prst="rect">
            <a:avLst/>
          </a:prstGeom>
        </p:spPr>
      </p:pic>
      <p:cxnSp>
        <p:nvCxnSpPr>
          <p:cNvPr id="25" name="Conector recto de flecha 24"/>
          <p:cNvCxnSpPr>
            <a:stCxn id="23" idx="1"/>
            <a:endCxn id="4" idx="1"/>
          </p:cNvCxnSpPr>
          <p:nvPr/>
        </p:nvCxnSpPr>
        <p:spPr>
          <a:xfrm flipV="1">
            <a:off x="2128206" y="2257678"/>
            <a:ext cx="1505118" cy="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831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</dc:creator>
  <cp:lastModifiedBy>Javier</cp:lastModifiedBy>
  <cp:revision>1</cp:revision>
  <dcterms:created xsi:type="dcterms:W3CDTF">2017-08-11T12:42:00Z</dcterms:created>
  <dcterms:modified xsi:type="dcterms:W3CDTF">2017-08-11T12:48:34Z</dcterms:modified>
</cp:coreProperties>
</file>