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628" autoAdjust="0"/>
  </p:normalViewPr>
  <p:slideViewPr>
    <p:cSldViewPr snapToGrid="0">
      <p:cViewPr>
        <p:scale>
          <a:sx n="200" d="100"/>
          <a:sy n="200" d="100"/>
        </p:scale>
        <p:origin x="-378" y="14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49C5-6D86-4995-8C2D-1CD826534B71}" type="datetimeFigureOut">
              <a:rPr lang="es-ES" smtClean="0"/>
              <a:t>21/10/2017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C92AF-4337-4B96-8F1F-305E7235B4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617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49C5-6D86-4995-8C2D-1CD826534B71}" type="datetimeFigureOut">
              <a:rPr lang="es-ES" smtClean="0"/>
              <a:t>21/10/2017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C92AF-4337-4B96-8F1F-305E7235B4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288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49C5-6D86-4995-8C2D-1CD826534B71}" type="datetimeFigureOut">
              <a:rPr lang="es-ES" smtClean="0"/>
              <a:t>21/10/2017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C92AF-4337-4B96-8F1F-305E7235B4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200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49C5-6D86-4995-8C2D-1CD826534B71}" type="datetimeFigureOut">
              <a:rPr lang="es-ES" smtClean="0"/>
              <a:t>21/10/2017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C92AF-4337-4B96-8F1F-305E7235B4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172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49C5-6D86-4995-8C2D-1CD826534B71}" type="datetimeFigureOut">
              <a:rPr lang="es-ES" smtClean="0"/>
              <a:t>21/10/2017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C92AF-4337-4B96-8F1F-305E7235B4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675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49C5-6D86-4995-8C2D-1CD826534B71}" type="datetimeFigureOut">
              <a:rPr lang="es-ES" smtClean="0"/>
              <a:t>21/10/2017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C92AF-4337-4B96-8F1F-305E7235B4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94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49C5-6D86-4995-8C2D-1CD826534B71}" type="datetimeFigureOut">
              <a:rPr lang="es-ES" smtClean="0"/>
              <a:t>21/10/2017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C92AF-4337-4B96-8F1F-305E7235B4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25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49C5-6D86-4995-8C2D-1CD826534B71}" type="datetimeFigureOut">
              <a:rPr lang="es-ES" smtClean="0"/>
              <a:t>21/10/2017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C92AF-4337-4B96-8F1F-305E7235B4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674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49C5-6D86-4995-8C2D-1CD826534B71}" type="datetimeFigureOut">
              <a:rPr lang="es-ES" smtClean="0"/>
              <a:t>21/10/2017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C92AF-4337-4B96-8F1F-305E7235B4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635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49C5-6D86-4995-8C2D-1CD826534B71}" type="datetimeFigureOut">
              <a:rPr lang="es-ES" smtClean="0"/>
              <a:t>21/10/2017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C92AF-4337-4B96-8F1F-305E7235B4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801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49C5-6D86-4995-8C2D-1CD826534B71}" type="datetimeFigureOut">
              <a:rPr lang="es-ES" smtClean="0"/>
              <a:t>21/10/2017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C92AF-4337-4B96-8F1F-305E7235B4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291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649C5-6D86-4995-8C2D-1CD826534B71}" type="datetimeFigureOut">
              <a:rPr lang="es-ES" smtClean="0"/>
              <a:t>21/10/2017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C92AF-4337-4B96-8F1F-305E7235B4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792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150304" y="3799951"/>
            <a:ext cx="781504" cy="327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35" dirty="0">
                <a:solidFill>
                  <a:schemeClr val="tx1"/>
                </a:solidFill>
              </a:rPr>
              <a:t>NGIX</a:t>
            </a:r>
          </a:p>
          <a:p>
            <a:pPr algn="ctr"/>
            <a:r>
              <a:rPr lang="es-ES" sz="935" dirty="0">
                <a:solidFill>
                  <a:schemeClr val="tx1"/>
                </a:solidFill>
              </a:rPr>
              <a:t>Proxy</a:t>
            </a:r>
            <a:endParaRPr lang="es-ES" sz="935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396614" y="3305384"/>
            <a:ext cx="781504" cy="327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35" dirty="0">
                <a:solidFill>
                  <a:schemeClr val="tx1"/>
                </a:solidFill>
              </a:rPr>
              <a:t>NGIX</a:t>
            </a:r>
          </a:p>
          <a:p>
            <a:pPr algn="ctr"/>
            <a:r>
              <a:rPr lang="es-ES" sz="935" dirty="0">
                <a:solidFill>
                  <a:schemeClr val="tx1"/>
                </a:solidFill>
              </a:rPr>
              <a:t>HTTP</a:t>
            </a:r>
            <a:endParaRPr lang="es-ES" sz="935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396614" y="3799951"/>
            <a:ext cx="781504" cy="327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35" dirty="0" err="1">
                <a:solidFill>
                  <a:schemeClr val="tx1"/>
                </a:solidFill>
              </a:rPr>
              <a:t>Tomcat</a:t>
            </a:r>
            <a:endParaRPr lang="es-ES" sz="935" dirty="0">
              <a:solidFill>
                <a:schemeClr val="tx1"/>
              </a:solidFill>
            </a:endParaRPr>
          </a:p>
          <a:p>
            <a:pPr algn="ctr"/>
            <a:r>
              <a:rPr lang="es-ES" sz="935" dirty="0" err="1">
                <a:solidFill>
                  <a:schemeClr val="tx1"/>
                </a:solidFill>
              </a:rPr>
              <a:t>WebApp</a:t>
            </a:r>
            <a:endParaRPr lang="es-ES" sz="935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396614" y="4334084"/>
            <a:ext cx="781504" cy="327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35" dirty="0" err="1">
                <a:solidFill>
                  <a:schemeClr val="tx1"/>
                </a:solidFill>
              </a:rPr>
              <a:t>Shiny</a:t>
            </a:r>
            <a:endParaRPr lang="es-ES" sz="935" dirty="0">
              <a:solidFill>
                <a:schemeClr val="tx1"/>
              </a:solidFill>
            </a:endParaRPr>
          </a:p>
          <a:p>
            <a:pPr algn="ctr"/>
            <a:r>
              <a:rPr lang="es-ES" sz="935" dirty="0">
                <a:solidFill>
                  <a:schemeClr val="tx1"/>
                </a:solidFill>
              </a:rPr>
              <a:t>R</a:t>
            </a:r>
            <a:endParaRPr lang="es-ES" sz="935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642924" y="4006355"/>
            <a:ext cx="781504" cy="327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35" dirty="0" err="1">
                <a:solidFill>
                  <a:schemeClr val="tx1"/>
                </a:solidFill>
              </a:rPr>
              <a:t>Database</a:t>
            </a:r>
            <a:endParaRPr lang="es-ES" sz="935" dirty="0">
              <a:solidFill>
                <a:schemeClr val="tx1"/>
              </a:solidFill>
            </a:endParaRPr>
          </a:p>
          <a:p>
            <a:pPr algn="ctr"/>
            <a:r>
              <a:rPr lang="es-ES" sz="935" dirty="0" err="1">
                <a:solidFill>
                  <a:schemeClr val="tx1"/>
                </a:solidFill>
              </a:rPr>
              <a:t>MySQL</a:t>
            </a:r>
            <a:endParaRPr lang="es-ES" sz="935" dirty="0">
              <a:solidFill>
                <a:schemeClr val="tx1"/>
              </a:solidFill>
            </a:endParaRPr>
          </a:p>
        </p:txBody>
      </p:sp>
      <p:cxnSp>
        <p:nvCxnSpPr>
          <p:cNvPr id="10" name="Conector recto de flecha 9"/>
          <p:cNvCxnSpPr>
            <a:stCxn id="4" idx="3"/>
            <a:endCxn id="5" idx="1"/>
          </p:cNvCxnSpPr>
          <p:nvPr/>
        </p:nvCxnSpPr>
        <p:spPr>
          <a:xfrm flipV="1">
            <a:off x="2931808" y="3469248"/>
            <a:ext cx="464806" cy="494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4" idx="3"/>
            <a:endCxn id="6" idx="1"/>
          </p:cNvCxnSpPr>
          <p:nvPr/>
        </p:nvCxnSpPr>
        <p:spPr>
          <a:xfrm>
            <a:off x="2931808" y="3963814"/>
            <a:ext cx="464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endCxn id="7" idx="1"/>
          </p:cNvCxnSpPr>
          <p:nvPr/>
        </p:nvCxnSpPr>
        <p:spPr>
          <a:xfrm>
            <a:off x="2931808" y="3963814"/>
            <a:ext cx="464806" cy="53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6" idx="3"/>
            <a:endCxn id="8" idx="1"/>
          </p:cNvCxnSpPr>
          <p:nvPr/>
        </p:nvCxnSpPr>
        <p:spPr>
          <a:xfrm>
            <a:off x="4178117" y="3963815"/>
            <a:ext cx="464806" cy="206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7" idx="3"/>
            <a:endCxn id="8" idx="1"/>
          </p:cNvCxnSpPr>
          <p:nvPr/>
        </p:nvCxnSpPr>
        <p:spPr>
          <a:xfrm flipV="1">
            <a:off x="4178117" y="4170220"/>
            <a:ext cx="464806" cy="327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n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0426" y="3570108"/>
            <a:ext cx="1058374" cy="793781"/>
          </a:xfrm>
          <a:prstGeom prst="rect">
            <a:avLst/>
          </a:prstGeom>
        </p:spPr>
      </p:pic>
      <p:cxnSp>
        <p:nvCxnSpPr>
          <p:cNvPr id="25" name="Conector recto de flecha 24"/>
          <p:cNvCxnSpPr>
            <a:stCxn id="23" idx="1"/>
            <a:endCxn id="4" idx="1"/>
          </p:cNvCxnSpPr>
          <p:nvPr/>
        </p:nvCxnSpPr>
        <p:spPr>
          <a:xfrm flipV="1">
            <a:off x="1368801" y="3963814"/>
            <a:ext cx="781504" cy="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83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3505200" y="1068366"/>
            <a:ext cx="90000" cy="90000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dirty="0" err="1" smtClean="0">
              <a:solidFill>
                <a:schemeClr val="tx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469226" y="1067591"/>
            <a:ext cx="738188" cy="2905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Group</a:t>
            </a:r>
            <a:endParaRPr lang="es-ES" sz="1200" dirty="0">
              <a:solidFill>
                <a:schemeClr val="tx1"/>
              </a:solidFill>
            </a:endParaRPr>
          </a:p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Name1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5067" y="183882"/>
            <a:ext cx="5915025" cy="501917"/>
          </a:xfrm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</a:rPr>
              <a:t>Arbol</a:t>
            </a:r>
            <a:r>
              <a:rPr lang="es-ES" dirty="0" smtClean="0">
                <a:solidFill>
                  <a:schemeClr val="bg1"/>
                </a:solidFill>
              </a:rPr>
              <a:t> Reglas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3468980" y="1735655"/>
            <a:ext cx="738188" cy="2905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7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Item</a:t>
            </a:r>
            <a:endParaRPr lang="es-ES" sz="1200" dirty="0">
              <a:solidFill>
                <a:schemeClr val="tx1"/>
              </a:solidFill>
            </a:endParaRPr>
          </a:p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Object</a:t>
            </a:r>
            <a:r>
              <a:rPr lang="es-ES" sz="1000" dirty="0" smtClean="0">
                <a:solidFill>
                  <a:schemeClr val="tx1"/>
                </a:solidFill>
              </a:rPr>
              <a:t> A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745129" y="2810154"/>
            <a:ext cx="738188" cy="2905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7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Rule NP</a:t>
            </a:r>
            <a:endParaRPr lang="es-ES" sz="1200" dirty="0">
              <a:solidFill>
                <a:schemeClr val="tx1"/>
              </a:solidFill>
            </a:endParaRPr>
          </a:p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Cond A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13" name="Conector recto de flecha 12"/>
          <p:cNvCxnSpPr>
            <a:stCxn id="24" idx="2"/>
            <a:endCxn id="4" idx="0"/>
          </p:cNvCxnSpPr>
          <p:nvPr/>
        </p:nvCxnSpPr>
        <p:spPr>
          <a:xfrm>
            <a:off x="3838320" y="685799"/>
            <a:ext cx="0" cy="38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r 14"/>
          <p:cNvCxnSpPr>
            <a:stCxn id="4" idx="1"/>
            <a:endCxn id="26" idx="0"/>
          </p:cNvCxnSpPr>
          <p:nvPr/>
        </p:nvCxnSpPr>
        <p:spPr>
          <a:xfrm rot="10800000" flipH="1">
            <a:off x="3469226" y="1068366"/>
            <a:ext cx="80974" cy="144482"/>
          </a:xfrm>
          <a:prstGeom prst="bentConnector4">
            <a:avLst>
              <a:gd name="adj1" fmla="val -282313"/>
              <a:gd name="adj2" fmla="val 2587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4" idx="2"/>
            <a:endCxn id="10" idx="0"/>
          </p:cNvCxnSpPr>
          <p:nvPr/>
        </p:nvCxnSpPr>
        <p:spPr>
          <a:xfrm rot="5400000">
            <a:off x="3649422" y="1546756"/>
            <a:ext cx="377551" cy="2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4202650" y="2810154"/>
            <a:ext cx="738188" cy="2905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2000">
                <a:srgbClr val="FFEDB3"/>
              </a:gs>
              <a:gs pos="100000">
                <a:srgbClr val="FFFF00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Rule P</a:t>
            </a:r>
            <a:endParaRPr lang="es-ES" sz="1200" dirty="0">
              <a:solidFill>
                <a:schemeClr val="tx1"/>
              </a:solidFill>
            </a:endParaRPr>
          </a:p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Cond X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3469226" y="395286"/>
            <a:ext cx="738188" cy="2905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Root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38" name="Conector recto de flecha 15"/>
          <p:cNvCxnSpPr>
            <a:stCxn id="10" idx="2"/>
            <a:endCxn id="11" idx="0"/>
          </p:cNvCxnSpPr>
          <p:nvPr/>
        </p:nvCxnSpPr>
        <p:spPr>
          <a:xfrm rot="5400000">
            <a:off x="3084156" y="2056236"/>
            <a:ext cx="783986" cy="72385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15"/>
          <p:cNvCxnSpPr>
            <a:stCxn id="10" idx="2"/>
            <a:endCxn id="21" idx="0"/>
          </p:cNvCxnSpPr>
          <p:nvPr/>
        </p:nvCxnSpPr>
        <p:spPr>
          <a:xfrm rot="16200000" flipH="1">
            <a:off x="3812916" y="2051326"/>
            <a:ext cx="783986" cy="733670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/>
          <p:cNvSpPr txBox="1"/>
          <p:nvPr/>
        </p:nvSpPr>
        <p:spPr>
          <a:xfrm>
            <a:off x="3815853" y="645649"/>
            <a:ext cx="23596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s-ES" sz="800" dirty="0" smtClean="0"/>
              <a:t>1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3812647" y="901243"/>
            <a:ext cx="239168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s-ES" sz="800" dirty="0" smtClean="0"/>
              <a:t>n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3301243" y="1036388"/>
            <a:ext cx="23596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s-ES" sz="800" dirty="0" smtClean="0"/>
              <a:t>1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3505264" y="901243"/>
            <a:ext cx="341761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s-ES" sz="800" dirty="0" smtClean="0"/>
              <a:t>0..n</a:t>
            </a:r>
          </a:p>
        </p:txBody>
      </p:sp>
      <p:sp>
        <p:nvSpPr>
          <p:cNvPr id="66" name="CuadroTexto 65"/>
          <p:cNvSpPr txBox="1"/>
          <p:nvPr/>
        </p:nvSpPr>
        <p:spPr>
          <a:xfrm>
            <a:off x="3815847" y="1307646"/>
            <a:ext cx="23596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s-ES" sz="800" dirty="0" smtClean="0"/>
              <a:t>1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3812641" y="1563240"/>
            <a:ext cx="239168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s-ES" sz="800" dirty="0" smtClean="0"/>
              <a:t>n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3786659" y="2004034"/>
            <a:ext cx="23596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s-ES" sz="800" dirty="0" smtClean="0"/>
              <a:t>1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3795104" y="2213784"/>
            <a:ext cx="239168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s-ES" sz="800" dirty="0" smtClean="0"/>
              <a:t>n</a:t>
            </a:r>
          </a:p>
        </p:txBody>
      </p:sp>
      <p:sp>
        <p:nvSpPr>
          <p:cNvPr id="70" name="CuadroTexto 69"/>
          <p:cNvSpPr txBox="1"/>
          <p:nvPr/>
        </p:nvSpPr>
        <p:spPr>
          <a:xfrm>
            <a:off x="3119495" y="2658624"/>
            <a:ext cx="341761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s-ES" sz="800" dirty="0" smtClean="0"/>
              <a:t>0..n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4561731" y="2658624"/>
            <a:ext cx="341761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s-ES" sz="800" dirty="0" smtClean="0"/>
              <a:t>0..n</a:t>
            </a:r>
          </a:p>
        </p:txBody>
      </p:sp>
    </p:spTree>
    <p:extLst>
      <p:ext uri="{BB962C8B-B14F-4D97-AF65-F5344CB8AC3E}">
        <p14:creationId xmlns:p14="http://schemas.microsoft.com/office/powerpoint/2010/main" val="150119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bg1"/>
                </a:solidFill>
              </a:rPr>
              <a:t>Arbol</a:t>
            </a:r>
            <a:r>
              <a:rPr lang="es-ES" dirty="0" smtClean="0">
                <a:solidFill>
                  <a:schemeClr val="bg1"/>
                </a:solidFill>
              </a:rPr>
              <a:t> Reglas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852746" y="1739896"/>
            <a:ext cx="738188" cy="2905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7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Item</a:t>
            </a:r>
            <a:endParaRPr lang="es-ES" sz="1200" dirty="0">
              <a:solidFill>
                <a:schemeClr val="tx1"/>
              </a:solidFill>
            </a:endParaRPr>
          </a:p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Object</a:t>
            </a:r>
            <a:r>
              <a:rPr lang="es-ES" sz="1000" dirty="0" smtClean="0">
                <a:solidFill>
                  <a:schemeClr val="tx1"/>
                </a:solidFill>
              </a:rPr>
              <a:t> A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273518" y="2378869"/>
            <a:ext cx="738188" cy="2905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7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Rule</a:t>
            </a:r>
            <a:endParaRPr lang="es-ES" sz="1200" dirty="0">
              <a:solidFill>
                <a:schemeClr val="tx1"/>
              </a:solidFill>
            </a:endParaRPr>
          </a:p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Name</a:t>
            </a:r>
            <a:r>
              <a:rPr lang="es-ES" sz="1000" dirty="0" smtClean="0">
                <a:solidFill>
                  <a:schemeClr val="tx1"/>
                </a:solidFill>
              </a:rPr>
              <a:t> A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13" name="Conector recto de flecha 12"/>
          <p:cNvCxnSpPr>
            <a:stCxn id="24" idx="2"/>
            <a:endCxn id="4" idx="0"/>
          </p:cNvCxnSpPr>
          <p:nvPr/>
        </p:nvCxnSpPr>
        <p:spPr>
          <a:xfrm>
            <a:off x="3838320" y="685799"/>
            <a:ext cx="0" cy="38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r 14"/>
          <p:cNvCxnSpPr>
            <a:stCxn id="4" idx="1"/>
            <a:endCxn id="26" idx="0"/>
          </p:cNvCxnSpPr>
          <p:nvPr/>
        </p:nvCxnSpPr>
        <p:spPr>
          <a:xfrm rot="10800000" flipH="1">
            <a:off x="3469226" y="1068366"/>
            <a:ext cx="166708" cy="144482"/>
          </a:xfrm>
          <a:prstGeom prst="bentConnector4">
            <a:avLst>
              <a:gd name="adj1" fmla="val -137126"/>
              <a:gd name="adj2" fmla="val 2587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4" idx="2"/>
            <a:endCxn id="10" idx="0"/>
          </p:cNvCxnSpPr>
          <p:nvPr/>
        </p:nvCxnSpPr>
        <p:spPr>
          <a:xfrm rot="5400000">
            <a:off x="3339184" y="1240760"/>
            <a:ext cx="381792" cy="6164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2133414" y="2378868"/>
            <a:ext cx="738188" cy="2905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7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Rule</a:t>
            </a:r>
            <a:endParaRPr lang="es-ES" sz="1200" dirty="0">
              <a:solidFill>
                <a:schemeClr val="tx1"/>
              </a:solidFill>
            </a:endParaRPr>
          </a:p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Name</a:t>
            </a:r>
            <a:r>
              <a:rPr lang="es-ES" sz="1000" dirty="0" smtClean="0">
                <a:solidFill>
                  <a:schemeClr val="tx1"/>
                </a:solidFill>
              </a:rPr>
              <a:t> B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3316636" y="2378867"/>
            <a:ext cx="738188" cy="2905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7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Rule</a:t>
            </a:r>
            <a:endParaRPr lang="es-ES" sz="1200" dirty="0">
              <a:solidFill>
                <a:schemeClr val="tx1"/>
              </a:solidFill>
            </a:endParaRPr>
          </a:p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Name</a:t>
            </a:r>
            <a:r>
              <a:rPr lang="es-ES" sz="1000" dirty="0" smtClean="0">
                <a:solidFill>
                  <a:schemeClr val="tx1"/>
                </a:solidFill>
              </a:rPr>
              <a:t> n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285736" y="2378866"/>
            <a:ext cx="738188" cy="2905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2000">
                <a:srgbClr val="FFEDB3"/>
              </a:gs>
              <a:gs pos="100000">
                <a:srgbClr val="FFFF00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Rule</a:t>
            </a:r>
            <a:endParaRPr lang="es-ES" sz="1200" dirty="0">
              <a:solidFill>
                <a:schemeClr val="tx1"/>
              </a:solidFill>
            </a:endParaRPr>
          </a:p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Name</a:t>
            </a:r>
            <a:r>
              <a:rPr lang="es-ES" sz="1000" dirty="0" smtClean="0">
                <a:solidFill>
                  <a:schemeClr val="tx1"/>
                </a:solidFill>
              </a:rPr>
              <a:t> x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285736" y="2962135"/>
            <a:ext cx="738188" cy="2905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2000">
                <a:srgbClr val="FFEDB3"/>
              </a:gs>
              <a:gs pos="100000">
                <a:srgbClr val="FFFF00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Rule</a:t>
            </a:r>
            <a:endParaRPr lang="es-ES" sz="1200" dirty="0">
              <a:solidFill>
                <a:schemeClr val="tx1"/>
              </a:solidFill>
            </a:endParaRPr>
          </a:p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Name</a:t>
            </a:r>
            <a:r>
              <a:rPr lang="es-ES" sz="1000" dirty="0" smtClean="0">
                <a:solidFill>
                  <a:schemeClr val="tx1"/>
                </a:solidFill>
              </a:rPr>
              <a:t> y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4285736" y="3507313"/>
            <a:ext cx="738188" cy="2905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2000">
                <a:srgbClr val="FFEDB3"/>
              </a:gs>
              <a:gs pos="100000">
                <a:srgbClr val="FFFF00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Rule</a:t>
            </a:r>
            <a:endParaRPr lang="es-ES" sz="1200" dirty="0">
              <a:solidFill>
                <a:schemeClr val="tx1"/>
              </a:solidFill>
            </a:endParaRPr>
          </a:p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Name1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3469226" y="395286"/>
            <a:ext cx="738188" cy="2905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Root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3590934" y="1068366"/>
            <a:ext cx="90000" cy="90000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dirty="0" err="1" smtClean="0">
              <a:solidFill>
                <a:schemeClr val="tx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469226" y="1067591"/>
            <a:ext cx="738188" cy="2905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Group</a:t>
            </a:r>
            <a:endParaRPr lang="es-ES" sz="1200" dirty="0">
              <a:solidFill>
                <a:schemeClr val="tx1"/>
              </a:solidFill>
            </a:endParaRPr>
          </a:p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Name1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4274353" y="1739896"/>
            <a:ext cx="738188" cy="2905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7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Item</a:t>
            </a:r>
            <a:endParaRPr lang="es-ES" sz="1200" dirty="0">
              <a:solidFill>
                <a:schemeClr val="tx1"/>
              </a:solidFill>
            </a:endParaRPr>
          </a:p>
          <a:p>
            <a:pPr algn="ctr"/>
            <a:r>
              <a:rPr lang="es-ES" sz="1000" dirty="0" err="1" smtClean="0">
                <a:solidFill>
                  <a:schemeClr val="tx1"/>
                </a:solidFill>
              </a:rPr>
              <a:t>Object</a:t>
            </a:r>
            <a:r>
              <a:rPr lang="es-ES" sz="1000" dirty="0" smtClean="0">
                <a:solidFill>
                  <a:schemeClr val="tx1"/>
                </a:solidFill>
              </a:rPr>
              <a:t> n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78594" y="1722632"/>
            <a:ext cx="308098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s-ES" sz="1400" dirty="0" smtClean="0"/>
              <a:t>…</a:t>
            </a:r>
            <a:endParaRPr lang="es-ES" sz="1400" dirty="0"/>
          </a:p>
        </p:txBody>
      </p:sp>
      <p:cxnSp>
        <p:nvCxnSpPr>
          <p:cNvPr id="33" name="Conector recto de flecha 15"/>
          <p:cNvCxnSpPr>
            <a:stCxn id="4" idx="2"/>
            <a:endCxn id="30" idx="0"/>
          </p:cNvCxnSpPr>
          <p:nvPr/>
        </p:nvCxnSpPr>
        <p:spPr>
          <a:xfrm rot="16200000" flipH="1">
            <a:off x="4049987" y="1146436"/>
            <a:ext cx="381792" cy="8051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/>
          <p:cNvSpPr txBox="1"/>
          <p:nvPr/>
        </p:nvSpPr>
        <p:spPr>
          <a:xfrm>
            <a:off x="2930181" y="2326144"/>
            <a:ext cx="308098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s-ES" sz="1400" dirty="0" smtClean="0"/>
              <a:t>…</a:t>
            </a:r>
            <a:endParaRPr lang="es-ES" sz="1400" dirty="0"/>
          </a:p>
        </p:txBody>
      </p:sp>
      <p:cxnSp>
        <p:nvCxnSpPr>
          <p:cNvPr id="38" name="Conector recto de flecha 15"/>
          <p:cNvCxnSpPr>
            <a:stCxn id="10" idx="2"/>
            <a:endCxn id="11" idx="0"/>
          </p:cNvCxnSpPr>
          <p:nvPr/>
        </p:nvCxnSpPr>
        <p:spPr>
          <a:xfrm rot="5400000">
            <a:off x="2257996" y="1415025"/>
            <a:ext cx="348460" cy="1579228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15"/>
          <p:cNvCxnSpPr>
            <a:stCxn id="10" idx="2"/>
            <a:endCxn id="19" idx="0"/>
          </p:cNvCxnSpPr>
          <p:nvPr/>
        </p:nvCxnSpPr>
        <p:spPr>
          <a:xfrm rot="5400000">
            <a:off x="2687945" y="1844972"/>
            <a:ext cx="348459" cy="719332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15"/>
          <p:cNvCxnSpPr>
            <a:stCxn id="10" idx="2"/>
            <a:endCxn id="20" idx="0"/>
          </p:cNvCxnSpPr>
          <p:nvPr/>
        </p:nvCxnSpPr>
        <p:spPr>
          <a:xfrm rot="16200000" flipH="1">
            <a:off x="3279556" y="1972693"/>
            <a:ext cx="348458" cy="463890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15"/>
          <p:cNvCxnSpPr>
            <a:stCxn id="10" idx="2"/>
            <a:endCxn id="21" idx="0"/>
          </p:cNvCxnSpPr>
          <p:nvPr/>
        </p:nvCxnSpPr>
        <p:spPr>
          <a:xfrm rot="16200000" flipH="1">
            <a:off x="3764107" y="1488142"/>
            <a:ext cx="348457" cy="1432990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>
            <a:stCxn id="21" idx="2"/>
            <a:endCxn id="22" idx="0"/>
          </p:cNvCxnSpPr>
          <p:nvPr/>
        </p:nvCxnSpPr>
        <p:spPr>
          <a:xfrm>
            <a:off x="4654830" y="2669379"/>
            <a:ext cx="0" cy="2927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22" idx="2"/>
            <a:endCxn id="23" idx="0"/>
          </p:cNvCxnSpPr>
          <p:nvPr/>
        </p:nvCxnSpPr>
        <p:spPr>
          <a:xfrm>
            <a:off x="4654830" y="3252648"/>
            <a:ext cx="0" cy="2546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8256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rgbClr val="0070C0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 anchorCtr="0">
        <a:spAutoFit/>
      </a:bodyPr>
      <a:lstStyle>
        <a:defPPr algn="ctr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</TotalTime>
  <Words>72</Words>
  <Application>Microsoft Office PowerPoint</Application>
  <PresentationFormat>Presentación en pantalla (4:3)</PresentationFormat>
  <Paragraphs>52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Arbol Reglas</vt:lpstr>
      <vt:lpstr>Arbol Reglas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</dc:creator>
  <cp:lastModifiedBy>Javier</cp:lastModifiedBy>
  <cp:revision>6</cp:revision>
  <dcterms:created xsi:type="dcterms:W3CDTF">2017-08-11T12:42:00Z</dcterms:created>
  <dcterms:modified xsi:type="dcterms:W3CDTF">2017-10-21T14:37:20Z</dcterms:modified>
</cp:coreProperties>
</file>