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86409" autoAdjust="0"/>
  </p:normalViewPr>
  <p:slideViewPr>
    <p:cSldViewPr snapToGrid="0">
      <p:cViewPr varScale="1">
        <p:scale>
          <a:sx n="65" d="100"/>
          <a:sy n="65" d="100"/>
        </p:scale>
        <p:origin x="9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7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27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5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0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5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1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0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66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09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3946-BD83-45D8-8CF7-A398C6E4424F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6F35-C2AD-4158-91E8-C5FE36AEF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subrutinas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800" y="3178738"/>
            <a:ext cx="1080000" cy="104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800" y="2622884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0630" y="3170408"/>
            <a:ext cx="115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02526" y="3174612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2526" y="2642075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2526" y="2290018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2526" y="4247149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5884" y="3170598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5884" y="2638061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5884" y="227397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5884" y="4243135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05884" y="172854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21372" y="3166585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21372" y="2634048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21372" y="2269955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21372" y="4239122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21372" y="4776529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21372" y="1736555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21372" y="1010655"/>
            <a:ext cx="10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MOD102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08284" y="1612233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Área de datos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166568" y="4038604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Área de Código</a:t>
            </a:r>
            <a:endParaRPr lang="es-ES" dirty="0"/>
          </a:p>
        </p:txBody>
      </p:sp>
      <p:cxnSp>
        <p:nvCxnSpPr>
          <p:cNvPr id="34" name="Elbow Connector 33"/>
          <p:cNvCxnSpPr>
            <a:stCxn id="9" idx="3"/>
            <a:endCxn id="12" idx="3"/>
          </p:cNvCxnSpPr>
          <p:nvPr/>
        </p:nvCxnSpPr>
        <p:spPr>
          <a:xfrm>
            <a:off x="4582526" y="3714612"/>
            <a:ext cx="12700" cy="80253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70" idx="3"/>
          </p:cNvCxnSpPr>
          <p:nvPr/>
        </p:nvCxnSpPr>
        <p:spPr>
          <a:xfrm flipH="1">
            <a:off x="7376517" y="3710598"/>
            <a:ext cx="9367" cy="1463400"/>
          </a:xfrm>
          <a:prstGeom prst="bentConnector3">
            <a:avLst>
              <a:gd name="adj1" fmla="val -51378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3" idx="3"/>
            <a:endCxn id="26" idx="3"/>
          </p:cNvCxnSpPr>
          <p:nvPr/>
        </p:nvCxnSpPr>
        <p:spPr>
          <a:xfrm flipV="1">
            <a:off x="10994009" y="4509122"/>
            <a:ext cx="7363" cy="1166195"/>
          </a:xfrm>
          <a:prstGeom prst="bentConnector3">
            <a:avLst>
              <a:gd name="adj1" fmla="val 71264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3"/>
            <a:endCxn id="82" idx="3"/>
          </p:cNvCxnSpPr>
          <p:nvPr/>
        </p:nvCxnSpPr>
        <p:spPr>
          <a:xfrm flipH="1">
            <a:off x="10998021" y="5046529"/>
            <a:ext cx="3351" cy="392164"/>
          </a:xfrm>
          <a:prstGeom prst="bentConnector3">
            <a:avLst>
              <a:gd name="adj1" fmla="val -68218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1"/>
            <a:endCxn id="11" idx="1"/>
          </p:cNvCxnSpPr>
          <p:nvPr/>
        </p:nvCxnSpPr>
        <p:spPr>
          <a:xfrm rot="10800000">
            <a:off x="3502526" y="2470019"/>
            <a:ext cx="12700" cy="204713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1"/>
            <a:endCxn id="19" idx="1"/>
          </p:cNvCxnSpPr>
          <p:nvPr/>
        </p:nvCxnSpPr>
        <p:spPr>
          <a:xfrm rot="10800000">
            <a:off x="6305884" y="2453973"/>
            <a:ext cx="12700" cy="205916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6" idx="1"/>
            <a:endCxn id="25" idx="1"/>
          </p:cNvCxnSpPr>
          <p:nvPr/>
        </p:nvCxnSpPr>
        <p:spPr>
          <a:xfrm rot="10800000">
            <a:off x="9921372" y="2449956"/>
            <a:ext cx="12700" cy="205916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4661356" y="395396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737429" y="458161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7472733" y="458161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11396801" y="507840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11082209" y="507840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2909082" y="3562988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5696394" y="3562988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9305873" y="3562988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69" name="Rectangle 68"/>
          <p:cNvSpPr/>
          <p:nvPr/>
        </p:nvSpPr>
        <p:spPr>
          <a:xfrm>
            <a:off x="7236529" y="486537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angle 69"/>
          <p:cNvSpPr/>
          <p:nvPr/>
        </p:nvSpPr>
        <p:spPr>
          <a:xfrm>
            <a:off x="7232517" y="5101998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Elbow Connector 76"/>
          <p:cNvCxnSpPr>
            <a:stCxn id="69" idx="3"/>
            <a:endCxn id="20" idx="3"/>
          </p:cNvCxnSpPr>
          <p:nvPr/>
        </p:nvCxnSpPr>
        <p:spPr>
          <a:xfrm flipV="1">
            <a:off x="7380529" y="4513135"/>
            <a:ext cx="5355" cy="424239"/>
          </a:xfrm>
          <a:prstGeom prst="bentConnector3">
            <a:avLst>
              <a:gd name="adj1" fmla="val 4368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854021" y="5366693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angle 82"/>
          <p:cNvSpPr/>
          <p:nvPr/>
        </p:nvSpPr>
        <p:spPr>
          <a:xfrm>
            <a:off x="10850009" y="5603317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6305884" y="4792574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21372" y="531393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MOD102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McCabe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1002891" y="21532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85137" y="268912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002891" y="33134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stCxn id="4" idx="3"/>
            <a:endCxn id="5" idx="7"/>
          </p:cNvCxnSpPr>
          <p:nvPr/>
        </p:nvCxnSpPr>
        <p:spPr>
          <a:xfrm flipH="1">
            <a:off x="592416" y="2460542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5" idx="5"/>
            <a:endCxn id="6" idx="1"/>
          </p:cNvCxnSpPr>
          <p:nvPr/>
        </p:nvCxnSpPr>
        <p:spPr>
          <a:xfrm>
            <a:off x="592416" y="2996400"/>
            <a:ext cx="463196" cy="369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4"/>
            <a:endCxn id="6" idx="0"/>
          </p:cNvCxnSpPr>
          <p:nvPr/>
        </p:nvCxnSpPr>
        <p:spPr>
          <a:xfrm>
            <a:off x="1182891" y="2513263"/>
            <a:ext cx="0" cy="80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072581" y="21557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2354827" y="269159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072581" y="331594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stCxn id="13" idx="3"/>
            <a:endCxn id="14" idx="7"/>
          </p:cNvCxnSpPr>
          <p:nvPr/>
        </p:nvCxnSpPr>
        <p:spPr>
          <a:xfrm flipH="1">
            <a:off x="2662106" y="2463020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4" idx="5"/>
            <a:endCxn id="15" idx="1"/>
          </p:cNvCxnSpPr>
          <p:nvPr/>
        </p:nvCxnSpPr>
        <p:spPr>
          <a:xfrm>
            <a:off x="2662106" y="2998878"/>
            <a:ext cx="463196" cy="369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5"/>
            <a:endCxn id="19" idx="1"/>
          </p:cNvCxnSpPr>
          <p:nvPr/>
        </p:nvCxnSpPr>
        <p:spPr>
          <a:xfrm>
            <a:off x="3379860" y="2463020"/>
            <a:ext cx="379623" cy="278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706762" y="268912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19" idx="3"/>
            <a:endCxn id="15" idx="7"/>
          </p:cNvCxnSpPr>
          <p:nvPr/>
        </p:nvCxnSpPr>
        <p:spPr>
          <a:xfrm flipH="1">
            <a:off x="3379860" y="2996400"/>
            <a:ext cx="379623" cy="372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056668" y="109877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5338914" y="163463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5351761" y="24109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/>
          <p:cNvCxnSpPr>
            <a:stCxn id="25" idx="3"/>
            <a:endCxn id="26" idx="7"/>
          </p:cNvCxnSpPr>
          <p:nvPr/>
        </p:nvCxnSpPr>
        <p:spPr>
          <a:xfrm flipH="1">
            <a:off x="5646193" y="1406053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26" idx="4"/>
            <a:endCxn id="27" idx="0"/>
          </p:cNvCxnSpPr>
          <p:nvPr/>
        </p:nvCxnSpPr>
        <p:spPr>
          <a:xfrm>
            <a:off x="5518914" y="1994632"/>
            <a:ext cx="12847" cy="41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5" idx="4"/>
            <a:endCxn id="38" idx="0"/>
          </p:cNvCxnSpPr>
          <p:nvPr/>
        </p:nvCxnSpPr>
        <p:spPr>
          <a:xfrm>
            <a:off x="6236668" y="1458774"/>
            <a:ext cx="885244" cy="187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7" idx="4"/>
            <a:endCxn id="33" idx="0"/>
          </p:cNvCxnSpPr>
          <p:nvPr/>
        </p:nvCxnSpPr>
        <p:spPr>
          <a:xfrm>
            <a:off x="5531761" y="2770919"/>
            <a:ext cx="0" cy="569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5351761" y="334052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6941912" y="333619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de flecha 43"/>
          <p:cNvCxnSpPr>
            <a:stCxn id="33" idx="6"/>
            <a:endCxn id="38" idx="2"/>
          </p:cNvCxnSpPr>
          <p:nvPr/>
        </p:nvCxnSpPr>
        <p:spPr>
          <a:xfrm flipV="1">
            <a:off x="5711761" y="3516196"/>
            <a:ext cx="1230151" cy="4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27" idx="5"/>
            <a:endCxn id="38" idx="2"/>
          </p:cNvCxnSpPr>
          <p:nvPr/>
        </p:nvCxnSpPr>
        <p:spPr>
          <a:xfrm>
            <a:off x="5659040" y="2718198"/>
            <a:ext cx="1282872" cy="797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26" idx="5"/>
            <a:endCxn id="38" idx="1"/>
          </p:cNvCxnSpPr>
          <p:nvPr/>
        </p:nvCxnSpPr>
        <p:spPr>
          <a:xfrm>
            <a:off x="5646193" y="1941911"/>
            <a:ext cx="1348440" cy="144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9232487" y="74973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8514733" y="128559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9412487" y="208459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de flecha 65"/>
          <p:cNvCxnSpPr>
            <a:stCxn id="63" idx="3"/>
            <a:endCxn id="64" idx="7"/>
          </p:cNvCxnSpPr>
          <p:nvPr/>
        </p:nvCxnSpPr>
        <p:spPr>
          <a:xfrm flipH="1">
            <a:off x="8822012" y="1057013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64" idx="4"/>
            <a:endCxn id="70" idx="0"/>
          </p:cNvCxnSpPr>
          <p:nvPr/>
        </p:nvCxnSpPr>
        <p:spPr>
          <a:xfrm>
            <a:off x="8694733" y="1645592"/>
            <a:ext cx="24043" cy="1296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63" idx="5"/>
            <a:endCxn id="71" idx="1"/>
          </p:cNvCxnSpPr>
          <p:nvPr/>
        </p:nvCxnSpPr>
        <p:spPr>
          <a:xfrm>
            <a:off x="9539766" y="1057013"/>
            <a:ext cx="652459" cy="36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5" idx="3"/>
            <a:endCxn id="70" idx="7"/>
          </p:cNvCxnSpPr>
          <p:nvPr/>
        </p:nvCxnSpPr>
        <p:spPr>
          <a:xfrm flipH="1">
            <a:off x="8846055" y="2391871"/>
            <a:ext cx="619153" cy="60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8538776" y="294232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0139504" y="13703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Conector recto de flecha 72"/>
          <p:cNvCxnSpPr>
            <a:stCxn id="71" idx="3"/>
            <a:endCxn id="65" idx="7"/>
          </p:cNvCxnSpPr>
          <p:nvPr/>
        </p:nvCxnSpPr>
        <p:spPr>
          <a:xfrm flipH="1">
            <a:off x="9719766" y="1677642"/>
            <a:ext cx="472459" cy="459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/>
          <p:cNvSpPr/>
          <p:nvPr/>
        </p:nvSpPr>
        <p:spPr>
          <a:xfrm>
            <a:off x="10164341" y="37019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8" name="Conector recto de flecha 107"/>
          <p:cNvCxnSpPr>
            <a:stCxn id="70" idx="5"/>
            <a:endCxn id="106" idx="1"/>
          </p:cNvCxnSpPr>
          <p:nvPr/>
        </p:nvCxnSpPr>
        <p:spPr>
          <a:xfrm>
            <a:off x="8846055" y="3249604"/>
            <a:ext cx="1371007" cy="50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71" idx="4"/>
            <a:endCxn id="106" idx="0"/>
          </p:cNvCxnSpPr>
          <p:nvPr/>
        </p:nvCxnSpPr>
        <p:spPr>
          <a:xfrm>
            <a:off x="10319504" y="1730363"/>
            <a:ext cx="24837" cy="197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516216" y="396244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IF </a:t>
            </a:r>
            <a:r>
              <a:rPr lang="es-ES" dirty="0"/>
              <a:t>A</a:t>
            </a:r>
            <a:r>
              <a:rPr lang="es-ES" dirty="0" smtClean="0"/>
              <a:t> THEN</a:t>
            </a:r>
            <a:endParaRPr lang="es-ES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463345" y="225562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1235179" y="277673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⌐</a:t>
            </a:r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2335181" y="3982109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IF </a:t>
            </a:r>
            <a:r>
              <a:rPr lang="es-ES" dirty="0"/>
              <a:t>A</a:t>
            </a:r>
            <a:r>
              <a:rPr lang="es-ES" dirty="0" smtClean="0"/>
              <a:t> THEN X ELSE Y</a:t>
            </a:r>
            <a:endParaRPr lang="es-ES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592025" y="230479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3629334" y="230970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⌐</a:t>
            </a:r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269896" y="401954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IF </a:t>
            </a:r>
            <a:r>
              <a:rPr lang="es-ES" dirty="0"/>
              <a:t>A</a:t>
            </a:r>
            <a:r>
              <a:rPr lang="es-ES" dirty="0" smtClean="0"/>
              <a:t> AND B THEN X</a:t>
            </a:r>
            <a:endParaRPr lang="es-ES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590860" y="123307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9833474" y="85610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⌐</a:t>
            </a:r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5963042" y="20049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⌐</a:t>
            </a:r>
            <a:r>
              <a:rPr lang="es-ES" dirty="0" smtClean="0"/>
              <a:t>B </a:t>
            </a:r>
            <a:endParaRPr lang="es-ES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5138576" y="204915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 </a:t>
            </a:r>
            <a:endParaRPr lang="es-ES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9149506" y="414967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IF </a:t>
            </a:r>
            <a:r>
              <a:rPr lang="es-ES" dirty="0"/>
              <a:t>A</a:t>
            </a:r>
            <a:r>
              <a:rPr lang="es-ES" dirty="0" smtClean="0"/>
              <a:t> OR B THEN X</a:t>
            </a:r>
            <a:endParaRPr lang="es-ES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8734594" y="85808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9671925" y="15975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 </a:t>
            </a:r>
            <a:endParaRPr lang="es-ES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10405328" y="185661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⌐</a:t>
            </a:r>
            <a:r>
              <a:rPr lang="es-ES" dirty="0" smtClean="0"/>
              <a:t>B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6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McCabe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072581" y="21557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2354827" y="269159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199860" y="45190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stCxn id="13" idx="3"/>
            <a:endCxn id="14" idx="7"/>
          </p:cNvCxnSpPr>
          <p:nvPr/>
        </p:nvCxnSpPr>
        <p:spPr>
          <a:xfrm flipH="1">
            <a:off x="2662106" y="2463020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4" idx="4"/>
            <a:endCxn id="15" idx="1"/>
          </p:cNvCxnSpPr>
          <p:nvPr/>
        </p:nvCxnSpPr>
        <p:spPr>
          <a:xfrm>
            <a:off x="2534827" y="3051599"/>
            <a:ext cx="717754" cy="1520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5"/>
            <a:endCxn id="19" idx="1"/>
          </p:cNvCxnSpPr>
          <p:nvPr/>
        </p:nvCxnSpPr>
        <p:spPr>
          <a:xfrm>
            <a:off x="3379860" y="2463020"/>
            <a:ext cx="379623" cy="278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3706762" y="268912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6619645" y="192009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6599154" y="322808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/>
          <p:cNvCxnSpPr>
            <a:stCxn id="25" idx="4"/>
            <a:endCxn id="26" idx="0"/>
          </p:cNvCxnSpPr>
          <p:nvPr/>
        </p:nvCxnSpPr>
        <p:spPr>
          <a:xfrm flipH="1">
            <a:off x="6779154" y="2280090"/>
            <a:ext cx="20491" cy="947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6619645" y="45717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CuadroTexto 115"/>
          <p:cNvSpPr txBox="1"/>
          <p:nvPr/>
        </p:nvSpPr>
        <p:spPr>
          <a:xfrm>
            <a:off x="2666465" y="5068845"/>
            <a:ext cx="1599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EVALUATE A</a:t>
            </a:r>
          </a:p>
          <a:p>
            <a:r>
              <a:rPr lang="es-ES" dirty="0"/>
              <a:t> </a:t>
            </a:r>
            <a:r>
              <a:rPr lang="es-ES" dirty="0" smtClean="0"/>
              <a:t>  WHEN X ….</a:t>
            </a:r>
          </a:p>
          <a:p>
            <a:r>
              <a:rPr lang="es-ES" dirty="0"/>
              <a:t> </a:t>
            </a:r>
            <a:r>
              <a:rPr lang="es-ES" dirty="0" smtClean="0"/>
              <a:t>   WHEN Y ….</a:t>
            </a:r>
          </a:p>
          <a:p>
            <a:r>
              <a:rPr lang="es-ES" dirty="0" smtClean="0"/>
              <a:t>END-EVALUATE</a:t>
            </a:r>
            <a:endParaRPr lang="es-ES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592025" y="230479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3629334" y="230970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⌐</a:t>
            </a:r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254990" y="5484343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PERFORM PARRAFO UNTIL A</a:t>
            </a:r>
            <a:endParaRPr lang="es-ES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6520998" y="254471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59" name="Elipse 58"/>
          <p:cNvSpPr/>
          <p:nvPr/>
        </p:nvSpPr>
        <p:spPr>
          <a:xfrm>
            <a:off x="3205318" y="36878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>
            <a:stCxn id="19" idx="4"/>
            <a:endCxn id="59" idx="0"/>
          </p:cNvCxnSpPr>
          <p:nvPr/>
        </p:nvCxnSpPr>
        <p:spPr>
          <a:xfrm flipH="1">
            <a:off x="3385318" y="3049121"/>
            <a:ext cx="501444" cy="63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3744358" y="314495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 </a:t>
            </a:r>
            <a:endParaRPr lang="es-ES" dirty="0"/>
          </a:p>
        </p:txBody>
      </p:sp>
      <p:sp>
        <p:nvSpPr>
          <p:cNvPr id="74" name="Elipse 73"/>
          <p:cNvSpPr/>
          <p:nvPr/>
        </p:nvSpPr>
        <p:spPr>
          <a:xfrm>
            <a:off x="4523505" y="370673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>
            <a:stCxn id="19" idx="5"/>
            <a:endCxn id="74" idx="1"/>
          </p:cNvCxnSpPr>
          <p:nvPr/>
        </p:nvCxnSpPr>
        <p:spPr>
          <a:xfrm>
            <a:off x="4014041" y="2996400"/>
            <a:ext cx="562185" cy="763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4329560" y="31297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⌐</a:t>
            </a:r>
            <a:r>
              <a:rPr lang="es-ES" dirty="0" smtClean="0"/>
              <a:t>B </a:t>
            </a:r>
            <a:endParaRPr lang="es-ES" dirty="0"/>
          </a:p>
        </p:txBody>
      </p:sp>
      <p:cxnSp>
        <p:nvCxnSpPr>
          <p:cNvPr id="35" name="Conector recto de flecha 34"/>
          <p:cNvCxnSpPr>
            <a:stCxn id="59" idx="4"/>
            <a:endCxn id="15" idx="0"/>
          </p:cNvCxnSpPr>
          <p:nvPr/>
        </p:nvCxnSpPr>
        <p:spPr>
          <a:xfrm flipH="1">
            <a:off x="3379860" y="4047845"/>
            <a:ext cx="5458" cy="47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74" idx="3"/>
            <a:endCxn id="15" idx="6"/>
          </p:cNvCxnSpPr>
          <p:nvPr/>
        </p:nvCxnSpPr>
        <p:spPr>
          <a:xfrm flipH="1">
            <a:off x="3559860" y="4014012"/>
            <a:ext cx="1016366" cy="684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25" idx="6"/>
            <a:endCxn id="38" idx="6"/>
          </p:cNvCxnSpPr>
          <p:nvPr/>
        </p:nvCxnSpPr>
        <p:spPr>
          <a:xfrm>
            <a:off x="6979645" y="2100090"/>
            <a:ext cx="12700" cy="265163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26" idx="2"/>
            <a:endCxn id="25" idx="2"/>
          </p:cNvCxnSpPr>
          <p:nvPr/>
        </p:nvCxnSpPr>
        <p:spPr>
          <a:xfrm rot="10800000" flipH="1">
            <a:off x="6599153" y="2100091"/>
            <a:ext cx="20491" cy="1307995"/>
          </a:xfrm>
          <a:prstGeom prst="bentConnector3">
            <a:avLst>
              <a:gd name="adj1" fmla="val -11156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6789399" y="257248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⌐</a:t>
            </a:r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01" name="Elipse 100"/>
          <p:cNvSpPr/>
          <p:nvPr/>
        </p:nvSpPr>
        <p:spPr>
          <a:xfrm>
            <a:off x="9940418" y="215326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Elipse 101"/>
          <p:cNvSpPr/>
          <p:nvPr/>
        </p:nvSpPr>
        <p:spPr>
          <a:xfrm>
            <a:off x="9222664" y="268912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9940418" y="33134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de flecha 103"/>
          <p:cNvCxnSpPr>
            <a:stCxn id="101" idx="3"/>
            <a:endCxn id="102" idx="7"/>
          </p:cNvCxnSpPr>
          <p:nvPr/>
        </p:nvCxnSpPr>
        <p:spPr>
          <a:xfrm flipH="1">
            <a:off x="9529943" y="2460542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2" idx="5"/>
            <a:endCxn id="103" idx="1"/>
          </p:cNvCxnSpPr>
          <p:nvPr/>
        </p:nvCxnSpPr>
        <p:spPr>
          <a:xfrm>
            <a:off x="9529943" y="2996400"/>
            <a:ext cx="463196" cy="369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>
            <a:stCxn id="101" idx="4"/>
            <a:endCxn id="103" idx="0"/>
          </p:cNvCxnSpPr>
          <p:nvPr/>
        </p:nvCxnSpPr>
        <p:spPr>
          <a:xfrm>
            <a:off x="10120418" y="2513263"/>
            <a:ext cx="0" cy="80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/>
          <p:cNvSpPr txBox="1"/>
          <p:nvPr/>
        </p:nvSpPr>
        <p:spPr>
          <a:xfrm>
            <a:off x="9136013" y="5884828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IF </a:t>
            </a:r>
            <a:r>
              <a:rPr lang="es-ES" dirty="0"/>
              <a:t>A</a:t>
            </a:r>
            <a:r>
              <a:rPr lang="es-ES" dirty="0" smtClean="0"/>
              <a:t> THEN X END-IF</a:t>
            </a:r>
          </a:p>
          <a:p>
            <a:r>
              <a:rPr lang="es-ES" dirty="0"/>
              <a:t>IF </a:t>
            </a:r>
            <a:r>
              <a:rPr lang="es-ES" dirty="0" smtClean="0"/>
              <a:t>B </a:t>
            </a:r>
            <a:r>
              <a:rPr lang="es-ES" dirty="0"/>
              <a:t>THEN </a:t>
            </a:r>
            <a:r>
              <a:rPr lang="es-ES" dirty="0" smtClean="0"/>
              <a:t>Y END-IF</a:t>
            </a:r>
            <a:endParaRPr lang="es-ES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9400872" y="225562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10172706" y="277673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⌐</a:t>
            </a:r>
            <a:r>
              <a:rPr lang="es-ES" dirty="0" smtClean="0"/>
              <a:t>A </a:t>
            </a:r>
            <a:endParaRPr lang="es-ES" dirty="0"/>
          </a:p>
        </p:txBody>
      </p:sp>
      <p:sp>
        <p:nvSpPr>
          <p:cNvPr id="117" name="Elipse 116"/>
          <p:cNvSpPr/>
          <p:nvPr/>
        </p:nvSpPr>
        <p:spPr>
          <a:xfrm>
            <a:off x="9945338" y="416395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9227584" y="46998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9945338" y="532416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7" name="Conector recto de flecha 126"/>
          <p:cNvCxnSpPr>
            <a:stCxn id="117" idx="3"/>
            <a:endCxn id="120" idx="7"/>
          </p:cNvCxnSpPr>
          <p:nvPr/>
        </p:nvCxnSpPr>
        <p:spPr>
          <a:xfrm flipH="1">
            <a:off x="9534863" y="4471235"/>
            <a:ext cx="463196" cy="28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>
            <a:stCxn id="120" idx="5"/>
            <a:endCxn id="126" idx="1"/>
          </p:cNvCxnSpPr>
          <p:nvPr/>
        </p:nvCxnSpPr>
        <p:spPr>
          <a:xfrm>
            <a:off x="9534863" y="5007093"/>
            <a:ext cx="463196" cy="369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117" idx="4"/>
            <a:endCxn id="126" idx="0"/>
          </p:cNvCxnSpPr>
          <p:nvPr/>
        </p:nvCxnSpPr>
        <p:spPr>
          <a:xfrm>
            <a:off x="10125338" y="4523956"/>
            <a:ext cx="0" cy="80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9405792" y="42663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 </a:t>
            </a:r>
            <a:endParaRPr lang="es-ES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10177626" y="478742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⌐</a:t>
            </a:r>
            <a:r>
              <a:rPr lang="es-ES" dirty="0" smtClean="0"/>
              <a:t>B </a:t>
            </a:r>
            <a:endParaRPr lang="es-ES" dirty="0"/>
          </a:p>
        </p:txBody>
      </p:sp>
      <p:cxnSp>
        <p:nvCxnSpPr>
          <p:cNvPr id="83" name="Conector recto de flecha 82"/>
          <p:cNvCxnSpPr>
            <a:stCxn id="103" idx="4"/>
            <a:endCxn id="117" idx="0"/>
          </p:cNvCxnSpPr>
          <p:nvPr/>
        </p:nvCxnSpPr>
        <p:spPr>
          <a:xfrm>
            <a:off x="10120418" y="3673469"/>
            <a:ext cx="4920" cy="490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McCabe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136220" y="21557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136220" y="291336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136220" y="45190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316220" y="2515741"/>
            <a:ext cx="0" cy="39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316220" y="3273366"/>
            <a:ext cx="0" cy="124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3830810" y="365401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0" name="Conector recto de flecha 59"/>
          <p:cNvCxnSpPr>
            <a:stCxn id="14" idx="5"/>
            <a:endCxn id="59" idx="0"/>
          </p:cNvCxnSpPr>
          <p:nvPr/>
        </p:nvCxnSpPr>
        <p:spPr>
          <a:xfrm>
            <a:off x="3443499" y="3220645"/>
            <a:ext cx="567311" cy="43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9" idx="4"/>
            <a:endCxn id="15" idx="7"/>
          </p:cNvCxnSpPr>
          <p:nvPr/>
        </p:nvCxnSpPr>
        <p:spPr>
          <a:xfrm flipH="1">
            <a:off x="3443499" y="4014012"/>
            <a:ext cx="567311" cy="55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3136220" y="530434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3316220" y="4879006"/>
            <a:ext cx="0" cy="42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/>
          <p:cNvSpPr/>
          <p:nvPr/>
        </p:nvSpPr>
        <p:spPr>
          <a:xfrm>
            <a:off x="7167443" y="223440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7167443" y="29920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7167443" y="461084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9" name="Conector recto de flecha 68"/>
          <p:cNvCxnSpPr/>
          <p:nvPr/>
        </p:nvCxnSpPr>
        <p:spPr>
          <a:xfrm>
            <a:off x="7347443" y="2594401"/>
            <a:ext cx="0" cy="39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7347443" y="3352026"/>
            <a:ext cx="0" cy="124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7862033" y="373267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3" name="Conector recto de flecha 72"/>
          <p:cNvCxnSpPr>
            <a:stCxn id="67" idx="5"/>
            <a:endCxn id="71" idx="0"/>
          </p:cNvCxnSpPr>
          <p:nvPr/>
        </p:nvCxnSpPr>
        <p:spPr>
          <a:xfrm>
            <a:off x="7474722" y="3299305"/>
            <a:ext cx="567311" cy="43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71" idx="4"/>
            <a:endCxn id="80" idx="0"/>
          </p:cNvCxnSpPr>
          <p:nvPr/>
        </p:nvCxnSpPr>
        <p:spPr>
          <a:xfrm>
            <a:off x="8042033" y="4092672"/>
            <a:ext cx="0" cy="51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>
            <a:off x="7167443" y="538300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7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9" name="Conector recto de flecha 78"/>
          <p:cNvCxnSpPr/>
          <p:nvPr/>
        </p:nvCxnSpPr>
        <p:spPr>
          <a:xfrm>
            <a:off x="7347443" y="4957666"/>
            <a:ext cx="0" cy="425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7862033" y="461084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7527443" y="4790846"/>
            <a:ext cx="334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71" idx="3"/>
            <a:endCxn id="68" idx="7"/>
          </p:cNvCxnSpPr>
          <p:nvPr/>
        </p:nvCxnSpPr>
        <p:spPr>
          <a:xfrm flipH="1">
            <a:off x="7474722" y="4039951"/>
            <a:ext cx="440032" cy="62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bo 91"/>
          <p:cNvSpPr/>
          <p:nvPr/>
        </p:nvSpPr>
        <p:spPr>
          <a:xfrm>
            <a:off x="6632456" y="379139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6FF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Servidor Aplicaciones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tomcat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Cubo 72"/>
          <p:cNvSpPr/>
          <p:nvPr/>
        </p:nvSpPr>
        <p:spPr>
          <a:xfrm>
            <a:off x="3291593" y="364239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66FF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Servidor Web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Apache 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Flecha izquierda y derecha 3"/>
          <p:cNvSpPr/>
          <p:nvPr/>
        </p:nvSpPr>
        <p:spPr>
          <a:xfrm>
            <a:off x="5869333" y="996523"/>
            <a:ext cx="720000" cy="3600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8" name="Grupo 77"/>
          <p:cNvGrpSpPr/>
          <p:nvPr/>
        </p:nvGrpSpPr>
        <p:grpSpPr>
          <a:xfrm>
            <a:off x="4019517" y="1315188"/>
            <a:ext cx="925173" cy="518767"/>
            <a:chOff x="1100137" y="4663440"/>
            <a:chExt cx="1038379" cy="715163"/>
          </a:xfrm>
        </p:grpSpPr>
        <p:sp>
          <p:nvSpPr>
            <p:cNvPr id="79" name="Rectángulo 78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SDPHtml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ortar rectángulo de esquina sencilla 80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1212585" y="2221244"/>
            <a:ext cx="702166" cy="1281176"/>
            <a:chOff x="10408090" y="3160011"/>
            <a:chExt cx="702166" cy="1281176"/>
          </a:xfrm>
        </p:grpSpPr>
        <p:grpSp>
          <p:nvGrpSpPr>
            <p:cNvPr id="67" name="Grupo 66"/>
            <p:cNvGrpSpPr/>
            <p:nvPr/>
          </p:nvGrpSpPr>
          <p:grpSpPr>
            <a:xfrm>
              <a:off x="10408090" y="3160011"/>
              <a:ext cx="702166" cy="856677"/>
              <a:chOff x="8772518" y="4083841"/>
              <a:chExt cx="450000" cy="739539"/>
            </a:xfrm>
          </p:grpSpPr>
          <p:sp>
            <p:nvSpPr>
              <p:cNvPr id="64" name="Cilindro 63"/>
              <p:cNvSpPr/>
              <p:nvPr/>
            </p:nvSpPr>
            <p:spPr>
              <a:xfrm>
                <a:off x="8772518" y="4193380"/>
                <a:ext cx="450000" cy="630000"/>
              </a:xfrm>
              <a:prstGeom prst="can">
                <a:avLst/>
              </a:prstGeom>
              <a:gradFill flip="none" rotWithShape="1">
                <a:gsLst>
                  <a:gs pos="0">
                    <a:srgbClr val="00B050"/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B050"/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5" name="Cilindro 64"/>
              <p:cNvSpPr/>
              <p:nvPr/>
            </p:nvSpPr>
            <p:spPr>
              <a:xfrm>
                <a:off x="8772518" y="4145756"/>
                <a:ext cx="450000" cy="630000"/>
              </a:xfrm>
              <a:prstGeom prst="can">
                <a:avLst/>
              </a:prstGeom>
              <a:gradFill flip="none" rotWithShape="1">
                <a:gsLst>
                  <a:gs pos="0">
                    <a:srgbClr val="00B050"/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B050"/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6" name="Cilindro 65"/>
              <p:cNvSpPr/>
              <p:nvPr/>
            </p:nvSpPr>
            <p:spPr>
              <a:xfrm>
                <a:off x="8772518" y="4083841"/>
                <a:ext cx="450000" cy="630000"/>
              </a:xfrm>
              <a:prstGeom prst="can">
                <a:avLst/>
              </a:prstGeom>
              <a:gradFill flip="none" rotWithShape="1">
                <a:gsLst>
                  <a:gs pos="0">
                    <a:srgbClr val="00B050"/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B050"/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" name="CuadroTexto 8"/>
            <p:cNvSpPr txBox="1"/>
            <p:nvPr/>
          </p:nvSpPr>
          <p:spPr>
            <a:xfrm>
              <a:off x="10483296" y="407185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SDP</a:t>
              </a:r>
              <a:endParaRPr lang="es-ES" dirty="0"/>
            </a:p>
          </p:txBody>
        </p:sp>
      </p:grpSp>
      <p:sp>
        <p:nvSpPr>
          <p:cNvPr id="11" name="Rectángulo redondeado 10"/>
          <p:cNvSpPr/>
          <p:nvPr/>
        </p:nvSpPr>
        <p:spPr>
          <a:xfrm>
            <a:off x="756082" y="4648676"/>
            <a:ext cx="8433638" cy="12942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File </a:t>
            </a:r>
            <a:r>
              <a:rPr lang="es-ES" dirty="0" err="1" smtClean="0">
                <a:solidFill>
                  <a:schemeClr val="tx1"/>
                </a:solidFill>
              </a:rPr>
              <a:t>System</a:t>
            </a:r>
            <a:r>
              <a:rPr lang="es-ES" dirty="0" smtClean="0">
                <a:solidFill>
                  <a:schemeClr val="tx1"/>
                </a:solidFill>
              </a:rPr>
              <a:t>  /PFC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7518458" y="1297011"/>
            <a:ext cx="925173" cy="518767"/>
            <a:chOff x="1100137" y="4663440"/>
            <a:chExt cx="1038379" cy="715163"/>
          </a:xfrm>
        </p:grpSpPr>
        <p:sp>
          <p:nvSpPr>
            <p:cNvPr id="89" name="Rectángulo 88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SDPWeb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ortar rectángulo de esquina sencilla 89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3" name="Cubo 92"/>
          <p:cNvSpPr/>
          <p:nvPr/>
        </p:nvSpPr>
        <p:spPr>
          <a:xfrm>
            <a:off x="9570491" y="4392403"/>
            <a:ext cx="2533422" cy="1599132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Servidor BBDD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mySQL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4" name="Cubo 93"/>
          <p:cNvSpPr/>
          <p:nvPr/>
        </p:nvSpPr>
        <p:spPr>
          <a:xfrm>
            <a:off x="3115524" y="2129005"/>
            <a:ext cx="6074196" cy="2144337"/>
          </a:xfrm>
          <a:prstGeom prst="cube">
            <a:avLst>
              <a:gd name="adj" fmla="val 102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9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Servidor </a:t>
            </a:r>
            <a:r>
              <a:rPr lang="es-ES" dirty="0" err="1" smtClean="0">
                <a:solidFill>
                  <a:schemeClr val="tx1"/>
                </a:solidFill>
              </a:rPr>
              <a:t>Mensajeria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WebSphere</a:t>
            </a:r>
            <a:r>
              <a:rPr lang="es-ES" dirty="0" smtClean="0">
                <a:solidFill>
                  <a:schemeClr val="tx1"/>
                </a:solidFill>
              </a:rPr>
              <a:t> MQ Series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95" name="Grupo 94"/>
          <p:cNvGrpSpPr/>
          <p:nvPr/>
        </p:nvGrpSpPr>
        <p:grpSpPr>
          <a:xfrm>
            <a:off x="2554783" y="5161743"/>
            <a:ext cx="1440000" cy="540000"/>
            <a:chOff x="1100137" y="4663440"/>
            <a:chExt cx="1038379" cy="715163"/>
          </a:xfrm>
        </p:grpSpPr>
        <p:sp>
          <p:nvSpPr>
            <p:cNvPr id="96" name="Rectángulo 95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Parser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ortar rectángulo de esquina sencilla 96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5849745" y="5161743"/>
            <a:ext cx="1440000" cy="540000"/>
            <a:chOff x="1100137" y="4663440"/>
            <a:chExt cx="1038379" cy="715163"/>
          </a:xfrm>
        </p:grpSpPr>
        <p:sp>
          <p:nvSpPr>
            <p:cNvPr id="99" name="Rectángulo 98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SDPTrapper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ortar rectángulo de esquina sencilla 99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497225" y="5161743"/>
            <a:ext cx="1440787" cy="540000"/>
            <a:chOff x="1100137" y="4663440"/>
            <a:chExt cx="1038379" cy="715163"/>
          </a:xfrm>
        </p:grpSpPr>
        <p:sp>
          <p:nvSpPr>
            <p:cNvPr id="102" name="Rectángulo 101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SDPCollector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ortar rectángulo de esquina sencilla 102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907302" y="5161743"/>
            <a:ext cx="1440000" cy="540000"/>
            <a:chOff x="1100137" y="4663440"/>
            <a:chExt cx="1038379" cy="715163"/>
          </a:xfrm>
        </p:grpSpPr>
        <p:sp>
          <p:nvSpPr>
            <p:cNvPr id="105" name="Rectángulo 104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SDPTRAPB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ortar rectángulo de esquina sencilla 105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7" name="Flecha izquierda y derecha 106"/>
          <p:cNvSpPr/>
          <p:nvPr/>
        </p:nvSpPr>
        <p:spPr>
          <a:xfrm rot="5400000">
            <a:off x="11187447" y="3696498"/>
            <a:ext cx="720000" cy="3600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stCxn id="105" idx="0"/>
            <a:endCxn id="37" idx="1"/>
          </p:cNvCxnSpPr>
          <p:nvPr/>
        </p:nvCxnSpPr>
        <p:spPr>
          <a:xfrm rot="5400000" flipH="1" flipV="1">
            <a:off x="1713768" y="3152409"/>
            <a:ext cx="2044534" cy="22174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6" idx="0"/>
            <a:endCxn id="122" idx="1"/>
          </p:cNvCxnSpPr>
          <p:nvPr/>
        </p:nvCxnSpPr>
        <p:spPr>
          <a:xfrm rot="5400000" flipH="1" flipV="1">
            <a:off x="2852700" y="4248244"/>
            <a:ext cx="1457249" cy="6130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/>
          <p:cNvCxnSpPr>
            <a:stCxn id="37" idx="3"/>
            <a:endCxn id="100" idx="3"/>
          </p:cNvCxnSpPr>
          <p:nvPr/>
        </p:nvCxnSpPr>
        <p:spPr>
          <a:xfrm>
            <a:off x="4356811" y="3238875"/>
            <a:ext cx="1712865" cy="19228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o 151"/>
          <p:cNvGrpSpPr/>
          <p:nvPr/>
        </p:nvGrpSpPr>
        <p:grpSpPr>
          <a:xfrm>
            <a:off x="4202264" y="5161743"/>
            <a:ext cx="1440000" cy="540000"/>
            <a:chOff x="1100137" y="4663440"/>
            <a:chExt cx="1038379" cy="715163"/>
          </a:xfrm>
        </p:grpSpPr>
        <p:sp>
          <p:nvSpPr>
            <p:cNvPr id="153" name="Rectángulo 152"/>
            <p:cNvSpPr/>
            <p:nvPr/>
          </p:nvSpPr>
          <p:spPr>
            <a:xfrm>
              <a:off x="1100137" y="4824572"/>
              <a:ext cx="1038379" cy="55403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FF99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SDPParser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ortar rectángulo de esquina sencilla 153"/>
            <p:cNvSpPr/>
            <p:nvPr/>
          </p:nvSpPr>
          <p:spPr>
            <a:xfrm>
              <a:off x="1100137" y="4663440"/>
              <a:ext cx="317183" cy="161132"/>
            </a:xfrm>
            <a:prstGeom prst="snip1Rect">
              <a:avLst/>
            </a:prstGeom>
            <a:solidFill>
              <a:srgbClr val="FFFF99"/>
            </a:solidFill>
            <a:ln>
              <a:solidFill>
                <a:srgbClr val="FFFF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56" name="Conector recto de flecha 18"/>
          <p:cNvCxnSpPr>
            <a:stCxn id="122" idx="3"/>
            <a:endCxn id="153" idx="0"/>
          </p:cNvCxnSpPr>
          <p:nvPr/>
        </p:nvCxnSpPr>
        <p:spPr>
          <a:xfrm>
            <a:off x="4399907" y="3826160"/>
            <a:ext cx="522357" cy="1457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45"/>
          <p:cNvCxnSpPr>
            <a:stCxn id="99" idx="0"/>
            <a:endCxn id="134" idx="1"/>
          </p:cNvCxnSpPr>
          <p:nvPr/>
        </p:nvCxnSpPr>
        <p:spPr>
          <a:xfrm rot="5400000" flipH="1" flipV="1">
            <a:off x="6176647" y="4198445"/>
            <a:ext cx="1478062" cy="691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45"/>
          <p:cNvCxnSpPr>
            <a:stCxn id="134" idx="3"/>
            <a:endCxn id="102" idx="0"/>
          </p:cNvCxnSpPr>
          <p:nvPr/>
        </p:nvCxnSpPr>
        <p:spPr>
          <a:xfrm>
            <a:off x="7773654" y="3805347"/>
            <a:ext cx="443965" cy="1478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o 154"/>
          <p:cNvGrpSpPr/>
          <p:nvPr/>
        </p:nvGrpSpPr>
        <p:grpSpPr>
          <a:xfrm>
            <a:off x="3627455" y="3106985"/>
            <a:ext cx="1004762" cy="575067"/>
            <a:chOff x="2206659" y="2772573"/>
            <a:chExt cx="1004762" cy="575067"/>
          </a:xfrm>
        </p:grpSpPr>
        <p:grpSp>
          <p:nvGrpSpPr>
            <p:cNvPr id="38" name="Grupo 37"/>
            <p:cNvGrpSpPr/>
            <p:nvPr/>
          </p:nvGrpSpPr>
          <p:grpSpPr>
            <a:xfrm>
              <a:off x="2322648" y="2772573"/>
              <a:ext cx="720000" cy="270000"/>
              <a:chOff x="3614742" y="4069556"/>
              <a:chExt cx="1269029" cy="363175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7" name="Conector recto 6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ángulo 36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2206659" y="3070641"/>
              <a:ext cx="1004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SDP.TRAPPER</a:t>
              </a:r>
              <a:endParaRPr lang="es-ES" sz="12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670896" y="3694270"/>
            <a:ext cx="917880" cy="542228"/>
            <a:chOff x="2574846" y="5340055"/>
            <a:chExt cx="917880" cy="542228"/>
          </a:xfrm>
        </p:grpSpPr>
        <p:grpSp>
          <p:nvGrpSpPr>
            <p:cNvPr id="120" name="Grupo 119"/>
            <p:cNvGrpSpPr/>
            <p:nvPr/>
          </p:nvGrpSpPr>
          <p:grpSpPr>
            <a:xfrm>
              <a:off x="2690490" y="5340055"/>
              <a:ext cx="720000" cy="270000"/>
              <a:chOff x="3614742" y="4069556"/>
              <a:chExt cx="1269029" cy="363175"/>
            </a:xfrm>
          </p:grpSpPr>
          <p:grpSp>
            <p:nvGrpSpPr>
              <p:cNvPr id="121" name="Grupo 120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123" name="Conector recto 122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123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cto 124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ector recto 130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Rectángulo 121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4" name="CuadroTexto 143"/>
            <p:cNvSpPr txBox="1"/>
            <p:nvPr/>
          </p:nvSpPr>
          <p:spPr>
            <a:xfrm>
              <a:off x="2574846" y="5605284"/>
              <a:ext cx="917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SDP.PARSER</a:t>
              </a:r>
              <a:endParaRPr lang="es-ES" sz="1200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6982493" y="3673457"/>
            <a:ext cx="1170129" cy="583855"/>
            <a:chOff x="2556097" y="6135899"/>
            <a:chExt cx="1170129" cy="583855"/>
          </a:xfrm>
        </p:grpSpPr>
        <p:grpSp>
          <p:nvGrpSpPr>
            <p:cNvPr id="132" name="Grupo 131"/>
            <p:cNvGrpSpPr/>
            <p:nvPr/>
          </p:nvGrpSpPr>
          <p:grpSpPr>
            <a:xfrm>
              <a:off x="2733891" y="6135899"/>
              <a:ext cx="720000" cy="270000"/>
              <a:chOff x="3614742" y="4069556"/>
              <a:chExt cx="1269029" cy="363175"/>
            </a:xfrm>
          </p:grpSpPr>
          <p:grpSp>
            <p:nvGrpSpPr>
              <p:cNvPr id="133" name="Grupo 132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135" name="Conector recto 134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135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136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137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138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139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ector recto 140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cto 141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Rectángulo 133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5" name="CuadroTexto 144"/>
            <p:cNvSpPr txBox="1"/>
            <p:nvPr/>
          </p:nvSpPr>
          <p:spPr>
            <a:xfrm>
              <a:off x="2556097" y="6442755"/>
              <a:ext cx="1170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SDP.COLLECTOR</a:t>
              </a:r>
              <a:endParaRPr lang="es-ES" sz="12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07557" y="3121082"/>
            <a:ext cx="720000" cy="546872"/>
            <a:chOff x="3985093" y="2800641"/>
            <a:chExt cx="720000" cy="546872"/>
          </a:xfrm>
        </p:grpSpPr>
        <p:grpSp>
          <p:nvGrpSpPr>
            <p:cNvPr id="108" name="Grupo 107"/>
            <p:cNvGrpSpPr/>
            <p:nvPr/>
          </p:nvGrpSpPr>
          <p:grpSpPr>
            <a:xfrm>
              <a:off x="3985093" y="2800641"/>
              <a:ext cx="720000" cy="270000"/>
              <a:chOff x="3614742" y="4069556"/>
              <a:chExt cx="1269029" cy="363175"/>
            </a:xfrm>
          </p:grpSpPr>
          <p:grpSp>
            <p:nvGrpSpPr>
              <p:cNvPr id="109" name="Grupo 108"/>
              <p:cNvGrpSpPr/>
              <p:nvPr/>
            </p:nvGrpSpPr>
            <p:grpSpPr>
              <a:xfrm>
                <a:off x="3614742" y="4070350"/>
                <a:ext cx="1269029" cy="362381"/>
                <a:chOff x="3614742" y="4070350"/>
                <a:chExt cx="1269029" cy="362381"/>
              </a:xfrm>
            </p:grpSpPr>
            <p:cxnSp>
              <p:nvCxnSpPr>
                <p:cNvPr id="111" name="Conector recto 110"/>
                <p:cNvCxnSpPr/>
                <p:nvPr/>
              </p:nvCxnSpPr>
              <p:spPr>
                <a:xfrm>
                  <a:off x="3614742" y="4071934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recto 111"/>
                <p:cNvCxnSpPr/>
                <p:nvPr/>
              </p:nvCxnSpPr>
              <p:spPr>
                <a:xfrm>
                  <a:off x="4703771" y="4075112"/>
                  <a:ext cx="18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cto 112"/>
                <p:cNvCxnSpPr/>
                <p:nvPr/>
              </p:nvCxnSpPr>
              <p:spPr>
                <a:xfrm>
                  <a:off x="3794742" y="4070350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recto 113"/>
                <p:cNvCxnSpPr/>
                <p:nvPr/>
              </p:nvCxnSpPr>
              <p:spPr>
                <a:xfrm>
                  <a:off x="4699010" y="4072731"/>
                  <a:ext cx="0" cy="3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114"/>
                <p:cNvCxnSpPr/>
                <p:nvPr/>
              </p:nvCxnSpPr>
              <p:spPr>
                <a:xfrm>
                  <a:off x="3794742" y="4429125"/>
                  <a:ext cx="90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recto 115"/>
                <p:cNvCxnSpPr/>
                <p:nvPr/>
              </p:nvCxnSpPr>
              <p:spPr>
                <a:xfrm>
                  <a:off x="3838575" y="4367213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ector recto 116"/>
                <p:cNvCxnSpPr/>
                <p:nvPr/>
              </p:nvCxnSpPr>
              <p:spPr>
                <a:xfrm>
                  <a:off x="3838575" y="4309268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onector recto 117"/>
                <p:cNvCxnSpPr/>
                <p:nvPr/>
              </p:nvCxnSpPr>
              <p:spPr>
                <a:xfrm>
                  <a:off x="3838575" y="4251324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ector recto 118"/>
                <p:cNvCxnSpPr/>
                <p:nvPr/>
              </p:nvCxnSpPr>
              <p:spPr>
                <a:xfrm>
                  <a:off x="3838575" y="4193380"/>
                  <a:ext cx="821531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Rectángulo 109"/>
              <p:cNvSpPr/>
              <p:nvPr/>
            </p:nvSpPr>
            <p:spPr>
              <a:xfrm>
                <a:off x="3793331" y="4069556"/>
                <a:ext cx="902494" cy="354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1" name="CuadroTexto 150"/>
            <p:cNvSpPr txBox="1"/>
            <p:nvPr/>
          </p:nvSpPr>
          <p:spPr>
            <a:xfrm>
              <a:off x="4000143" y="3070514"/>
              <a:ext cx="700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SDP.INIT</a:t>
              </a:r>
              <a:endParaRPr lang="es-ES" sz="1200" dirty="0"/>
            </a:p>
          </p:txBody>
        </p:sp>
      </p:grpSp>
      <p:cxnSp>
        <p:nvCxnSpPr>
          <p:cNvPr id="171" name="Conector recto de flecha 170"/>
          <p:cNvCxnSpPr>
            <a:stCxn id="102" idx="2"/>
            <a:endCxn id="93" idx="3"/>
          </p:cNvCxnSpPr>
          <p:nvPr/>
        </p:nvCxnSpPr>
        <p:spPr>
          <a:xfrm rot="16200000" flipH="1">
            <a:off x="9341397" y="4577965"/>
            <a:ext cx="289792" cy="2537348"/>
          </a:xfrm>
          <a:prstGeom prst="bentConnector3">
            <a:avLst>
              <a:gd name="adj1" fmla="val 178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0"/>
          <p:cNvCxnSpPr>
            <a:stCxn id="99" idx="2"/>
            <a:endCxn id="93" idx="3"/>
          </p:cNvCxnSpPr>
          <p:nvPr/>
        </p:nvCxnSpPr>
        <p:spPr>
          <a:xfrm rot="16200000" flipH="1">
            <a:off x="8517460" y="3754028"/>
            <a:ext cx="289792" cy="4185222"/>
          </a:xfrm>
          <a:prstGeom prst="bentConnector3">
            <a:avLst>
              <a:gd name="adj1" fmla="val 178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170"/>
          <p:cNvCxnSpPr>
            <a:stCxn id="153" idx="2"/>
            <a:endCxn id="93" idx="3"/>
          </p:cNvCxnSpPr>
          <p:nvPr/>
        </p:nvCxnSpPr>
        <p:spPr>
          <a:xfrm rot="16200000" flipH="1">
            <a:off x="7693719" y="2930287"/>
            <a:ext cx="289792" cy="5832703"/>
          </a:xfrm>
          <a:prstGeom prst="bentConnector3">
            <a:avLst>
              <a:gd name="adj1" fmla="val 178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0"/>
          <p:cNvCxnSpPr>
            <a:stCxn id="89" idx="3"/>
            <a:endCxn id="93" idx="1"/>
          </p:cNvCxnSpPr>
          <p:nvPr/>
        </p:nvCxnSpPr>
        <p:spPr>
          <a:xfrm>
            <a:off x="8443631" y="1614836"/>
            <a:ext cx="2311336" cy="29420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/>
          <p:cNvSpPr txBox="1"/>
          <p:nvPr/>
        </p:nvSpPr>
        <p:spPr>
          <a:xfrm>
            <a:off x="502920" y="364239"/>
            <a:ext cx="2039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Ubuntu Server</a:t>
            </a:r>
          </a:p>
          <a:p>
            <a:pPr algn="ctr"/>
            <a:r>
              <a:rPr lang="es-ES" sz="2400" b="1" dirty="0" smtClean="0"/>
              <a:t>64 bits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336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342997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subrutinas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0800" y="3034370"/>
            <a:ext cx="1080000" cy="1041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800" y="2478516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0630" y="3026040"/>
            <a:ext cx="115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02526" y="3030244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2526" y="249770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2526" y="2145650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2526" y="4102781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05884" y="3026230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5884" y="2493693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5884" y="2129599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5884" y="409876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05884" y="158416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23709" y="3022217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23709" y="248968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23709" y="2125589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23709" y="4094754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23709" y="4632161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23709" y="1592189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23709" y="505344"/>
            <a:ext cx="10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MOD102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08284" y="1467865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Área de datos</a:t>
            </a:r>
            <a:endParaRPr lang="es-E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166568" y="3894236"/>
            <a:ext cx="16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Área de Código</a:t>
            </a:r>
            <a:endParaRPr lang="es-ES" dirty="0"/>
          </a:p>
        </p:txBody>
      </p:sp>
      <p:cxnSp>
        <p:nvCxnSpPr>
          <p:cNvPr id="34" name="Elbow Connector 33"/>
          <p:cNvCxnSpPr>
            <a:stCxn id="9" idx="3"/>
            <a:endCxn id="12" idx="3"/>
          </p:cNvCxnSpPr>
          <p:nvPr/>
        </p:nvCxnSpPr>
        <p:spPr>
          <a:xfrm>
            <a:off x="4582526" y="3570244"/>
            <a:ext cx="12700" cy="80253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59" idx="3"/>
          </p:cNvCxnSpPr>
          <p:nvPr/>
        </p:nvCxnSpPr>
        <p:spPr>
          <a:xfrm flipH="1">
            <a:off x="7370500" y="3566230"/>
            <a:ext cx="15384" cy="1230787"/>
          </a:xfrm>
          <a:prstGeom prst="bentConnector3">
            <a:avLst>
              <a:gd name="adj1" fmla="val -1485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9" idx="3"/>
            <a:endCxn id="45" idx="3"/>
          </p:cNvCxnSpPr>
          <p:nvPr/>
        </p:nvCxnSpPr>
        <p:spPr>
          <a:xfrm>
            <a:off x="7370500" y="5033641"/>
            <a:ext cx="11368" cy="421977"/>
          </a:xfrm>
          <a:prstGeom prst="bentConnector3">
            <a:avLst>
              <a:gd name="adj1" fmla="val 21109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3"/>
            <a:endCxn id="71" idx="3"/>
          </p:cNvCxnSpPr>
          <p:nvPr/>
        </p:nvCxnSpPr>
        <p:spPr>
          <a:xfrm flipH="1">
            <a:off x="11000034" y="4902161"/>
            <a:ext cx="3675" cy="949629"/>
          </a:xfrm>
          <a:prstGeom prst="bentConnector3">
            <a:avLst>
              <a:gd name="adj1" fmla="val -6220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1"/>
            <a:endCxn id="11" idx="1"/>
          </p:cNvCxnSpPr>
          <p:nvPr/>
        </p:nvCxnSpPr>
        <p:spPr>
          <a:xfrm rot="10800000">
            <a:off x="3502526" y="2325651"/>
            <a:ext cx="12700" cy="204713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1"/>
            <a:endCxn id="19" idx="1"/>
          </p:cNvCxnSpPr>
          <p:nvPr/>
        </p:nvCxnSpPr>
        <p:spPr>
          <a:xfrm rot="10800000">
            <a:off x="6305884" y="2309599"/>
            <a:ext cx="12700" cy="2059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6" idx="1"/>
            <a:endCxn id="25" idx="1"/>
          </p:cNvCxnSpPr>
          <p:nvPr/>
        </p:nvCxnSpPr>
        <p:spPr>
          <a:xfrm rot="10800000">
            <a:off x="9923709" y="2305590"/>
            <a:ext cx="12700" cy="205916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4661356" y="380959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508826" y="3913868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7520861" y="510499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11130337" y="517718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11154401" y="613971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CALL</a:t>
            </a:r>
            <a:endParaRPr lang="es-ES" sz="14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2909082" y="3418620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5696394" y="3418620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9305873" y="3402576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45" name="Rectangle 44"/>
          <p:cNvSpPr/>
          <p:nvPr/>
        </p:nvSpPr>
        <p:spPr>
          <a:xfrm>
            <a:off x="6301868" y="5185618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01870" y="1223221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1"/>
            <a:endCxn id="22" idx="1"/>
          </p:cNvCxnSpPr>
          <p:nvPr/>
        </p:nvCxnSpPr>
        <p:spPr>
          <a:xfrm rot="10800000" flipH="1">
            <a:off x="6301868" y="1854168"/>
            <a:ext cx="4016" cy="3601451"/>
          </a:xfrm>
          <a:prstGeom prst="bentConnector3">
            <a:avLst>
              <a:gd name="adj1" fmla="val -146799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26500" y="4725017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angle 68"/>
          <p:cNvSpPr/>
          <p:nvPr/>
        </p:nvSpPr>
        <p:spPr>
          <a:xfrm>
            <a:off x="7226500" y="4961641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5295343" y="3438670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71" name="Rectangle 70"/>
          <p:cNvSpPr/>
          <p:nvPr/>
        </p:nvSpPr>
        <p:spPr>
          <a:xfrm>
            <a:off x="10856034" y="5779790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angle 71"/>
          <p:cNvSpPr/>
          <p:nvPr/>
        </p:nvSpPr>
        <p:spPr>
          <a:xfrm>
            <a:off x="10856034" y="6016414"/>
            <a:ext cx="1440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angle 72"/>
          <p:cNvSpPr/>
          <p:nvPr/>
        </p:nvSpPr>
        <p:spPr>
          <a:xfrm>
            <a:off x="9923709" y="5178759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923709" y="6245555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923709" y="1231236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923709" y="144379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72" idx="3"/>
            <a:endCxn id="74" idx="3"/>
          </p:cNvCxnSpPr>
          <p:nvPr/>
        </p:nvCxnSpPr>
        <p:spPr>
          <a:xfrm>
            <a:off x="11000034" y="6088414"/>
            <a:ext cx="3675" cy="427141"/>
          </a:xfrm>
          <a:prstGeom prst="bentConnector3">
            <a:avLst>
              <a:gd name="adj1" fmla="val 6320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1"/>
            <a:endCxn id="75" idx="1"/>
          </p:cNvCxnSpPr>
          <p:nvPr/>
        </p:nvCxnSpPr>
        <p:spPr>
          <a:xfrm rot="10800000">
            <a:off x="9923709" y="1411237"/>
            <a:ext cx="12700" cy="4037523"/>
          </a:xfrm>
          <a:prstGeom prst="bentConnector3">
            <a:avLst>
              <a:gd name="adj1" fmla="val 45473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1"/>
            <a:endCxn id="76" idx="1"/>
          </p:cNvCxnSpPr>
          <p:nvPr/>
        </p:nvCxnSpPr>
        <p:spPr>
          <a:xfrm rot="10800000">
            <a:off x="9923709" y="324379"/>
            <a:ext cx="12700" cy="6191176"/>
          </a:xfrm>
          <a:prstGeom prst="bentConnector3">
            <a:avLst>
              <a:gd name="adj1" fmla="val 78631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8940915" y="3402576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543871" y="3402576"/>
            <a:ext cx="56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DATA</a:t>
            </a:r>
            <a:endParaRPr lang="es-E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05884" y="4648206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23709" y="571099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MOD102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subrutinas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3054" y="1163805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PGM001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3054" y="219888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MOD101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73054" y="1703805"/>
            <a:ext cx="0" cy="49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33054" y="3503955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MOD102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73054" y="2738880"/>
            <a:ext cx="0" cy="76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15283" y="220258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MOD901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5" idx="3"/>
            <a:endCxn id="16" idx="0"/>
          </p:cNvCxnSpPr>
          <p:nvPr/>
        </p:nvCxnSpPr>
        <p:spPr>
          <a:xfrm>
            <a:off x="4513054" y="1433805"/>
            <a:ext cx="1342229" cy="7687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2"/>
          </p:cNvCxnSpPr>
          <p:nvPr/>
        </p:nvCxnSpPr>
        <p:spPr>
          <a:xfrm flipV="1">
            <a:off x="4513054" y="2742580"/>
            <a:ext cx="1342229" cy="10313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6" idx="1"/>
          </p:cNvCxnSpPr>
          <p:nvPr/>
        </p:nvCxnSpPr>
        <p:spPr>
          <a:xfrm>
            <a:off x="4513054" y="2468880"/>
            <a:ext cx="802229" cy="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Collector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bo 2"/>
          <p:cNvSpPr/>
          <p:nvPr/>
        </p:nvSpPr>
        <p:spPr>
          <a:xfrm>
            <a:off x="515724" y="1163804"/>
            <a:ext cx="3055186" cy="2905751"/>
          </a:xfrm>
          <a:prstGeom prst="cube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upo 38"/>
          <p:cNvGrpSpPr/>
          <p:nvPr/>
        </p:nvGrpSpPr>
        <p:grpSpPr>
          <a:xfrm>
            <a:off x="2738219" y="3166612"/>
            <a:ext cx="367800" cy="167036"/>
            <a:chOff x="3614742" y="4069556"/>
            <a:chExt cx="1269029" cy="363175"/>
          </a:xfrm>
        </p:grpSpPr>
        <p:grpSp>
          <p:nvGrpSpPr>
            <p:cNvPr id="40" name="Grupo 39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42" name="Conector recto 41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ángulo 40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Nube 50"/>
          <p:cNvSpPr/>
          <p:nvPr/>
        </p:nvSpPr>
        <p:spPr>
          <a:xfrm>
            <a:off x="4525329" y="2745501"/>
            <a:ext cx="2200275" cy="106927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8169254" y="3211034"/>
            <a:ext cx="367800" cy="167036"/>
            <a:chOff x="3614742" y="4069556"/>
            <a:chExt cx="1269029" cy="363175"/>
          </a:xfrm>
        </p:grpSpPr>
        <p:grpSp>
          <p:nvGrpSpPr>
            <p:cNvPr id="53" name="Grupo 52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55" name="Conector recto 54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ángulo 53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0396102" y="2984741"/>
            <a:ext cx="450000" cy="739539"/>
            <a:chOff x="8772518" y="4083841"/>
            <a:chExt cx="450000" cy="739539"/>
          </a:xfrm>
        </p:grpSpPr>
        <p:sp>
          <p:nvSpPr>
            <p:cNvPr id="64" name="Cilindro 63"/>
            <p:cNvSpPr/>
            <p:nvPr/>
          </p:nvSpPr>
          <p:spPr>
            <a:xfrm>
              <a:off x="8772518" y="4193380"/>
              <a:ext cx="450000" cy="630000"/>
            </a:xfrm>
            <a:prstGeom prst="can">
              <a:avLst/>
            </a:prstGeom>
            <a:gradFill flip="none" rotWithShape="1">
              <a:gsLst>
                <a:gs pos="0">
                  <a:srgbClr val="00B05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00B05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Cilindro 64"/>
            <p:cNvSpPr/>
            <p:nvPr/>
          </p:nvSpPr>
          <p:spPr>
            <a:xfrm>
              <a:off x="8772518" y="4145756"/>
              <a:ext cx="450000" cy="630000"/>
            </a:xfrm>
            <a:prstGeom prst="can">
              <a:avLst/>
            </a:prstGeom>
            <a:gradFill flip="none" rotWithShape="1">
              <a:gsLst>
                <a:gs pos="0">
                  <a:srgbClr val="00B05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00B05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Cilindro 65"/>
            <p:cNvSpPr/>
            <p:nvPr/>
          </p:nvSpPr>
          <p:spPr>
            <a:xfrm>
              <a:off x="8772518" y="4083841"/>
              <a:ext cx="450000" cy="630000"/>
            </a:xfrm>
            <a:prstGeom prst="can">
              <a:avLst/>
            </a:prstGeom>
            <a:gradFill flip="none" rotWithShape="1">
              <a:gsLst>
                <a:gs pos="0">
                  <a:srgbClr val="00B05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00B05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8" name="Rectangle 15"/>
          <p:cNvSpPr/>
          <p:nvPr/>
        </p:nvSpPr>
        <p:spPr>
          <a:xfrm>
            <a:off x="8948587" y="3024552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Collector</a:t>
            </a:r>
            <a:r>
              <a:rPr lang="es-ES" sz="1400" dirty="0" smtClean="0">
                <a:solidFill>
                  <a:schemeClr val="tx1"/>
                </a:solidFill>
              </a:rPr>
              <a:t> Server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/>
          <p:cNvCxnSpPr>
            <a:stCxn id="54" idx="3"/>
            <a:endCxn id="68" idx="1"/>
          </p:cNvCxnSpPr>
          <p:nvPr/>
        </p:nvCxnSpPr>
        <p:spPr>
          <a:xfrm>
            <a:off x="8482582" y="3292628"/>
            <a:ext cx="466005" cy="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68" idx="3"/>
            <a:endCxn id="66" idx="2"/>
          </p:cNvCxnSpPr>
          <p:nvPr/>
        </p:nvCxnSpPr>
        <p:spPr>
          <a:xfrm>
            <a:off x="10028587" y="3294552"/>
            <a:ext cx="367515" cy="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5"/>
          <p:cNvSpPr/>
          <p:nvPr/>
        </p:nvSpPr>
        <p:spPr>
          <a:xfrm>
            <a:off x="1157074" y="1950241"/>
            <a:ext cx="1080000" cy="103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Programa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6" name="Rectangle 15"/>
          <p:cNvSpPr/>
          <p:nvPr/>
        </p:nvSpPr>
        <p:spPr>
          <a:xfrm>
            <a:off x="1157074" y="297639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SDPTRAPB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7" name="Conector recto de flecha 76"/>
          <p:cNvCxnSpPr>
            <a:stCxn id="76" idx="3"/>
            <a:endCxn id="41" idx="1"/>
          </p:cNvCxnSpPr>
          <p:nvPr/>
        </p:nvCxnSpPr>
        <p:spPr>
          <a:xfrm>
            <a:off x="2237074" y="3246390"/>
            <a:ext cx="552905" cy="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o 79"/>
          <p:cNvSpPr/>
          <p:nvPr/>
        </p:nvSpPr>
        <p:spPr>
          <a:xfrm>
            <a:off x="8068180" y="1014615"/>
            <a:ext cx="3055186" cy="2905751"/>
          </a:xfrm>
          <a:prstGeom prst="cube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Serendipity</a:t>
            </a:r>
            <a:r>
              <a:rPr lang="es-ES" dirty="0" smtClean="0">
                <a:solidFill>
                  <a:schemeClr val="tx1"/>
                </a:solidFill>
              </a:rPr>
              <a:t> Server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1" name="Conector recto de flecha 80"/>
          <p:cNvCxnSpPr>
            <a:stCxn id="41" idx="3"/>
            <a:endCxn id="51" idx="2"/>
          </p:cNvCxnSpPr>
          <p:nvPr/>
        </p:nvCxnSpPr>
        <p:spPr>
          <a:xfrm>
            <a:off x="3051547" y="3248206"/>
            <a:ext cx="1480607" cy="3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51" idx="0"/>
            <a:endCxn id="54" idx="1"/>
          </p:cNvCxnSpPr>
          <p:nvPr/>
        </p:nvCxnSpPr>
        <p:spPr>
          <a:xfrm>
            <a:off x="6723770" y="3280137"/>
            <a:ext cx="1497244" cy="1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Collector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ubo 2"/>
          <p:cNvSpPr/>
          <p:nvPr/>
        </p:nvSpPr>
        <p:spPr>
          <a:xfrm>
            <a:off x="515724" y="1163804"/>
            <a:ext cx="3055186" cy="2905751"/>
          </a:xfrm>
          <a:prstGeom prst="cube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upo 37"/>
          <p:cNvGrpSpPr/>
          <p:nvPr/>
        </p:nvGrpSpPr>
        <p:grpSpPr>
          <a:xfrm>
            <a:off x="748095" y="5655469"/>
            <a:ext cx="1269029" cy="363175"/>
            <a:chOff x="3614742" y="4069556"/>
            <a:chExt cx="1269029" cy="363175"/>
          </a:xfrm>
        </p:grpSpPr>
        <p:grpSp>
          <p:nvGrpSpPr>
            <p:cNvPr id="22" name="Grupo 21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7" name="Conector recto 6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ángulo 36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738219" y="3166612"/>
            <a:ext cx="367800" cy="167036"/>
            <a:chOff x="3614742" y="4069556"/>
            <a:chExt cx="1269029" cy="363175"/>
          </a:xfrm>
        </p:grpSpPr>
        <p:grpSp>
          <p:nvGrpSpPr>
            <p:cNvPr id="40" name="Grupo 39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42" name="Conector recto 41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ángulo 40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1" name="Nube 50"/>
          <p:cNvSpPr/>
          <p:nvPr/>
        </p:nvSpPr>
        <p:spPr>
          <a:xfrm>
            <a:off x="4525329" y="2545469"/>
            <a:ext cx="2200275" cy="106927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2" name="Grupo 51"/>
          <p:cNvGrpSpPr/>
          <p:nvPr/>
        </p:nvGrpSpPr>
        <p:grpSpPr>
          <a:xfrm>
            <a:off x="8169254" y="3211034"/>
            <a:ext cx="367800" cy="167036"/>
            <a:chOff x="3614742" y="4069556"/>
            <a:chExt cx="1269029" cy="363175"/>
          </a:xfrm>
        </p:grpSpPr>
        <p:grpSp>
          <p:nvGrpSpPr>
            <p:cNvPr id="53" name="Grupo 52"/>
            <p:cNvGrpSpPr/>
            <p:nvPr/>
          </p:nvGrpSpPr>
          <p:grpSpPr>
            <a:xfrm>
              <a:off x="3614742" y="4070350"/>
              <a:ext cx="1269029" cy="362381"/>
              <a:chOff x="3614742" y="4070350"/>
              <a:chExt cx="1269029" cy="362381"/>
            </a:xfrm>
          </p:grpSpPr>
          <p:cxnSp>
            <p:nvCxnSpPr>
              <p:cNvPr id="55" name="Conector recto 54"/>
              <p:cNvCxnSpPr/>
              <p:nvPr/>
            </p:nvCxnSpPr>
            <p:spPr>
              <a:xfrm>
                <a:off x="3614742" y="4071934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/>
              <p:cNvCxnSpPr/>
              <p:nvPr/>
            </p:nvCxnSpPr>
            <p:spPr>
              <a:xfrm>
                <a:off x="4703771" y="407511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/>
              <p:nvPr/>
            </p:nvCxnSpPr>
            <p:spPr>
              <a:xfrm>
                <a:off x="3794742" y="4070350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4699010" y="4072731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>
                <a:off x="3794742" y="4429125"/>
                <a:ext cx="900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/>
              <p:cNvCxnSpPr/>
              <p:nvPr/>
            </p:nvCxnSpPr>
            <p:spPr>
              <a:xfrm>
                <a:off x="3838575" y="4367213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>
                <a:off x="3838575" y="4309268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/>
              <p:cNvCxnSpPr/>
              <p:nvPr/>
            </p:nvCxnSpPr>
            <p:spPr>
              <a:xfrm>
                <a:off x="3838575" y="4251324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/>
              <p:nvPr/>
            </p:nvCxnSpPr>
            <p:spPr>
              <a:xfrm>
                <a:off x="3838575" y="4193380"/>
                <a:ext cx="821531" cy="0"/>
              </a:xfrm>
              <a:prstGeom prst="line">
                <a:avLst/>
              </a:prstGeom>
              <a:ln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ángulo 53"/>
            <p:cNvSpPr/>
            <p:nvPr/>
          </p:nvSpPr>
          <p:spPr>
            <a:xfrm>
              <a:off x="3793331" y="4069556"/>
              <a:ext cx="902494" cy="354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10396102" y="2984741"/>
            <a:ext cx="450000" cy="739539"/>
            <a:chOff x="8772518" y="4083841"/>
            <a:chExt cx="450000" cy="739539"/>
          </a:xfrm>
        </p:grpSpPr>
        <p:sp>
          <p:nvSpPr>
            <p:cNvPr id="64" name="Cilindro 63"/>
            <p:cNvSpPr/>
            <p:nvPr/>
          </p:nvSpPr>
          <p:spPr>
            <a:xfrm>
              <a:off x="8772518" y="4193380"/>
              <a:ext cx="450000" cy="630000"/>
            </a:xfrm>
            <a:prstGeom prst="can">
              <a:avLst/>
            </a:prstGeom>
            <a:gradFill flip="none" rotWithShape="1">
              <a:gsLst>
                <a:gs pos="0">
                  <a:srgbClr val="00B05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00B05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Cilindro 64"/>
            <p:cNvSpPr/>
            <p:nvPr/>
          </p:nvSpPr>
          <p:spPr>
            <a:xfrm>
              <a:off x="8772518" y="4145756"/>
              <a:ext cx="450000" cy="630000"/>
            </a:xfrm>
            <a:prstGeom prst="can">
              <a:avLst/>
            </a:prstGeom>
            <a:gradFill flip="none" rotWithShape="1">
              <a:gsLst>
                <a:gs pos="0">
                  <a:srgbClr val="00B05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00B05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Cilindro 65"/>
            <p:cNvSpPr/>
            <p:nvPr/>
          </p:nvSpPr>
          <p:spPr>
            <a:xfrm>
              <a:off x="8772518" y="4083841"/>
              <a:ext cx="450000" cy="630000"/>
            </a:xfrm>
            <a:prstGeom prst="can">
              <a:avLst/>
            </a:prstGeom>
            <a:gradFill flip="none" rotWithShape="1">
              <a:gsLst>
                <a:gs pos="0">
                  <a:srgbClr val="00B050"/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rgbClr val="00B050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8" name="Rectangle 15"/>
          <p:cNvSpPr/>
          <p:nvPr/>
        </p:nvSpPr>
        <p:spPr>
          <a:xfrm>
            <a:off x="8948587" y="3024552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Collector</a:t>
            </a:r>
            <a:r>
              <a:rPr lang="es-ES" sz="1400" dirty="0" smtClean="0">
                <a:solidFill>
                  <a:schemeClr val="tx1"/>
                </a:solidFill>
              </a:rPr>
              <a:t> Server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/>
          <p:cNvCxnSpPr>
            <a:stCxn id="54" idx="3"/>
            <a:endCxn id="68" idx="1"/>
          </p:cNvCxnSpPr>
          <p:nvPr/>
        </p:nvCxnSpPr>
        <p:spPr>
          <a:xfrm>
            <a:off x="8482582" y="3292628"/>
            <a:ext cx="466005" cy="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68" idx="3"/>
            <a:endCxn id="66" idx="2"/>
          </p:cNvCxnSpPr>
          <p:nvPr/>
        </p:nvCxnSpPr>
        <p:spPr>
          <a:xfrm>
            <a:off x="10028587" y="3294552"/>
            <a:ext cx="367515" cy="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5"/>
          <p:cNvSpPr/>
          <p:nvPr/>
        </p:nvSpPr>
        <p:spPr>
          <a:xfrm>
            <a:off x="1157074" y="1950241"/>
            <a:ext cx="1080000" cy="103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Programa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6" name="Rectangle 15"/>
          <p:cNvSpPr/>
          <p:nvPr/>
        </p:nvSpPr>
        <p:spPr>
          <a:xfrm>
            <a:off x="1157074" y="2976390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SDPTRAPB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77" name="Conector recto de flecha 76"/>
          <p:cNvCxnSpPr>
            <a:stCxn id="76" idx="3"/>
            <a:endCxn id="41" idx="1"/>
          </p:cNvCxnSpPr>
          <p:nvPr/>
        </p:nvCxnSpPr>
        <p:spPr>
          <a:xfrm>
            <a:off x="2237074" y="3246390"/>
            <a:ext cx="552905" cy="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o 79"/>
          <p:cNvSpPr/>
          <p:nvPr/>
        </p:nvSpPr>
        <p:spPr>
          <a:xfrm>
            <a:off x="8068180" y="1014615"/>
            <a:ext cx="3055186" cy="2905751"/>
          </a:xfrm>
          <a:prstGeom prst="cube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Serendipity</a:t>
            </a:r>
            <a:r>
              <a:rPr lang="es-ES" dirty="0" smtClean="0">
                <a:solidFill>
                  <a:schemeClr val="tx1"/>
                </a:solidFill>
              </a:rPr>
              <a:t> Server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BBDD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19052" y="1302327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SDP_Aplicaciones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" name="Conector recto 5"/>
          <p:cNvCxnSpPr>
            <a:stCxn id="4" idx="1"/>
            <a:endCxn id="4" idx="0"/>
          </p:cNvCxnSpPr>
          <p:nvPr/>
        </p:nvCxnSpPr>
        <p:spPr>
          <a:xfrm rot="10800000" flipH="1">
            <a:off x="3519051" y="1302327"/>
            <a:ext cx="1059873" cy="304800"/>
          </a:xfrm>
          <a:prstGeom prst="bentConnector4">
            <a:avLst>
              <a:gd name="adj1" fmla="val -21569"/>
              <a:gd name="adj2" fmla="val 26590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3519052" y="2590800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SDP_Modulos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3519052" y="3879273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MOD_Versiones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332507" y="3879273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MOD_*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6622470" y="3879273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TRP_*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9623135" y="3879273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SES_*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6622470" y="5140037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SUM_*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622470" y="1302327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LOG_*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9623135" y="1302327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CFG_*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332506" y="1302327"/>
            <a:ext cx="21197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MOD_FUENTE_ERR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3" name="Conector recto 12"/>
          <p:cNvCxnSpPr>
            <a:stCxn id="4" idx="2"/>
            <a:endCxn id="69" idx="0"/>
          </p:cNvCxnSpPr>
          <p:nvPr/>
        </p:nvCxnSpPr>
        <p:spPr>
          <a:xfrm>
            <a:off x="4578925" y="1911927"/>
            <a:ext cx="0" cy="67887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69" idx="2"/>
            <a:endCxn id="72" idx="0"/>
          </p:cNvCxnSpPr>
          <p:nvPr/>
        </p:nvCxnSpPr>
        <p:spPr>
          <a:xfrm>
            <a:off x="4578925" y="3200400"/>
            <a:ext cx="0" cy="67887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2" idx="3"/>
            <a:endCxn id="74" idx="1"/>
          </p:cNvCxnSpPr>
          <p:nvPr/>
        </p:nvCxnSpPr>
        <p:spPr>
          <a:xfrm>
            <a:off x="5638797" y="4184073"/>
            <a:ext cx="9836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74" idx="3"/>
            <a:endCxn id="78" idx="1"/>
          </p:cNvCxnSpPr>
          <p:nvPr/>
        </p:nvCxnSpPr>
        <p:spPr>
          <a:xfrm>
            <a:off x="8742215" y="4184073"/>
            <a:ext cx="88092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8" idx="2"/>
            <a:endCxn id="79" idx="3"/>
          </p:cNvCxnSpPr>
          <p:nvPr/>
        </p:nvCxnSpPr>
        <p:spPr>
          <a:xfrm rot="5400000">
            <a:off x="9234630" y="3996459"/>
            <a:ext cx="955964" cy="1940793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72" idx="2"/>
            <a:endCxn id="79" idx="1"/>
          </p:cNvCxnSpPr>
          <p:nvPr/>
        </p:nvCxnSpPr>
        <p:spPr>
          <a:xfrm rot="16200000" flipH="1">
            <a:off x="5122715" y="3945082"/>
            <a:ext cx="955964" cy="2043545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73" idx="3"/>
            <a:endCxn id="72" idx="1"/>
          </p:cNvCxnSpPr>
          <p:nvPr/>
        </p:nvCxnSpPr>
        <p:spPr>
          <a:xfrm>
            <a:off x="2452252" y="4184073"/>
            <a:ext cx="10668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4495798" y="2050472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4412662" y="2410689"/>
            <a:ext cx="360110" cy="193860"/>
            <a:chOff x="4952995" y="2327559"/>
            <a:chExt cx="360110" cy="193860"/>
          </a:xfrm>
        </p:grpSpPr>
        <p:cxnSp>
          <p:nvCxnSpPr>
            <p:cNvPr id="90" name="Conector recto 89"/>
            <p:cNvCxnSpPr/>
            <p:nvPr/>
          </p:nvCxnSpPr>
          <p:spPr>
            <a:xfrm>
              <a:off x="5133105" y="2341419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H="1">
              <a:off x="4952995" y="2327559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Elipse 91"/>
          <p:cNvSpPr/>
          <p:nvPr/>
        </p:nvSpPr>
        <p:spPr>
          <a:xfrm>
            <a:off x="4520668" y="2286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/>
          <p:nvPr/>
        </p:nvCxnSpPr>
        <p:spPr>
          <a:xfrm>
            <a:off x="4495793" y="3311235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509652" y="3699164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o 95"/>
          <p:cNvGrpSpPr/>
          <p:nvPr/>
        </p:nvGrpSpPr>
        <p:grpSpPr>
          <a:xfrm>
            <a:off x="4412662" y="3699170"/>
            <a:ext cx="360110" cy="193860"/>
            <a:chOff x="4952995" y="2327559"/>
            <a:chExt cx="360110" cy="193860"/>
          </a:xfrm>
        </p:grpSpPr>
        <p:cxnSp>
          <p:nvCxnSpPr>
            <p:cNvPr id="97" name="Conector recto 96"/>
            <p:cNvCxnSpPr/>
            <p:nvPr/>
          </p:nvCxnSpPr>
          <p:spPr>
            <a:xfrm>
              <a:off x="5133105" y="2341419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 flipH="1">
              <a:off x="4952995" y="2327559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ector recto 98"/>
          <p:cNvCxnSpPr/>
          <p:nvPr/>
        </p:nvCxnSpPr>
        <p:spPr>
          <a:xfrm rot="16200000">
            <a:off x="3359723" y="4197920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rot="16200000">
            <a:off x="2445326" y="4184060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rot="16200000">
            <a:off x="5618009" y="4184055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95793" y="4585852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rot="16200000">
            <a:off x="8735284" y="4184050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 rot="16200000">
            <a:off x="9483414" y="4184050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 rot="16200000">
            <a:off x="6463138" y="5458674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 rot="16200000">
            <a:off x="8735279" y="5458669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/>
          <p:cNvGrpSpPr/>
          <p:nvPr/>
        </p:nvGrpSpPr>
        <p:grpSpPr>
          <a:xfrm rot="16200000">
            <a:off x="6296881" y="4017829"/>
            <a:ext cx="360110" cy="318549"/>
            <a:chOff x="6338446" y="2438400"/>
            <a:chExt cx="360110" cy="318549"/>
          </a:xfrm>
        </p:grpSpPr>
        <p:grpSp>
          <p:nvGrpSpPr>
            <p:cNvPr id="107" name="Grupo 106"/>
            <p:cNvGrpSpPr/>
            <p:nvPr/>
          </p:nvGrpSpPr>
          <p:grpSpPr>
            <a:xfrm>
              <a:off x="6338446" y="2563089"/>
              <a:ext cx="360110" cy="193860"/>
              <a:chOff x="4952995" y="2327559"/>
              <a:chExt cx="360110" cy="193860"/>
            </a:xfrm>
          </p:grpSpPr>
          <p:cxnSp>
            <p:nvCxnSpPr>
              <p:cNvPr id="108" name="Conector recto 107"/>
              <p:cNvCxnSpPr/>
              <p:nvPr/>
            </p:nvCxnSpPr>
            <p:spPr>
              <a:xfrm>
                <a:off x="5133105" y="2341419"/>
                <a:ext cx="180000" cy="18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/>
              <p:cNvCxnSpPr/>
              <p:nvPr/>
            </p:nvCxnSpPr>
            <p:spPr>
              <a:xfrm flipH="1">
                <a:off x="4952995" y="2327559"/>
                <a:ext cx="180000" cy="18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Elipse 109"/>
            <p:cNvSpPr/>
            <p:nvPr/>
          </p:nvSpPr>
          <p:spPr>
            <a:xfrm>
              <a:off x="6446452" y="24384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grpSp>
        <p:nvGrpSpPr>
          <p:cNvPr id="112" name="Grupo 111"/>
          <p:cNvGrpSpPr/>
          <p:nvPr/>
        </p:nvGrpSpPr>
        <p:grpSpPr>
          <a:xfrm rot="10800000">
            <a:off x="10494813" y="4488889"/>
            <a:ext cx="360110" cy="318549"/>
            <a:chOff x="6338446" y="2438400"/>
            <a:chExt cx="360110" cy="318549"/>
          </a:xfrm>
        </p:grpSpPr>
        <p:grpSp>
          <p:nvGrpSpPr>
            <p:cNvPr id="113" name="Grupo 112"/>
            <p:cNvGrpSpPr/>
            <p:nvPr/>
          </p:nvGrpSpPr>
          <p:grpSpPr>
            <a:xfrm>
              <a:off x="6338446" y="2563089"/>
              <a:ext cx="360110" cy="193860"/>
              <a:chOff x="4952995" y="2327559"/>
              <a:chExt cx="360110" cy="193860"/>
            </a:xfrm>
          </p:grpSpPr>
          <p:cxnSp>
            <p:nvCxnSpPr>
              <p:cNvPr id="115" name="Conector recto 114"/>
              <p:cNvCxnSpPr/>
              <p:nvPr/>
            </p:nvCxnSpPr>
            <p:spPr>
              <a:xfrm>
                <a:off x="5133105" y="2341419"/>
                <a:ext cx="180000" cy="18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 flipH="1">
                <a:off x="4952995" y="2327559"/>
                <a:ext cx="180000" cy="180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Elipse 113"/>
            <p:cNvSpPr/>
            <p:nvPr/>
          </p:nvSpPr>
          <p:spPr>
            <a:xfrm>
              <a:off x="6446452" y="24384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/>
            </a:p>
          </p:txBody>
        </p:sp>
      </p:grpSp>
      <p:cxnSp>
        <p:nvCxnSpPr>
          <p:cNvPr id="117" name="Conector recto 116"/>
          <p:cNvCxnSpPr/>
          <p:nvPr/>
        </p:nvCxnSpPr>
        <p:spPr>
          <a:xfrm rot="16200000">
            <a:off x="3359718" y="1607125"/>
            <a:ext cx="180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o 117"/>
          <p:cNvGrpSpPr/>
          <p:nvPr/>
        </p:nvGrpSpPr>
        <p:grpSpPr>
          <a:xfrm>
            <a:off x="4412657" y="1108358"/>
            <a:ext cx="360110" cy="193860"/>
            <a:chOff x="4952995" y="2327559"/>
            <a:chExt cx="360110" cy="193860"/>
          </a:xfrm>
        </p:grpSpPr>
        <p:cxnSp>
          <p:nvCxnSpPr>
            <p:cNvPr id="119" name="Conector recto 118"/>
            <p:cNvCxnSpPr/>
            <p:nvPr/>
          </p:nvCxnSpPr>
          <p:spPr>
            <a:xfrm>
              <a:off x="5133105" y="2341419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 flipH="1">
              <a:off x="4952995" y="2327559"/>
              <a:ext cx="180000" cy="18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Elipse 120"/>
          <p:cNvSpPr/>
          <p:nvPr/>
        </p:nvSpPr>
        <p:spPr>
          <a:xfrm>
            <a:off x="4520663" y="98366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PILA </a:t>
            </a:r>
            <a:r>
              <a:rPr lang="es-ES" dirty="0" err="1" smtClean="0">
                <a:solidFill>
                  <a:schemeClr val="bg1"/>
                </a:solidFill>
              </a:rPr>
              <a:t>parrafos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1530" y="3939053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Timer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INICIO</a:t>
            </a:r>
            <a:endParaRPr lang="es-ES" sz="1400" dirty="0">
              <a:solidFill>
                <a:schemeClr val="tx1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636988" y="3384869"/>
            <a:ext cx="1080000" cy="1101705"/>
            <a:chOff x="1687952" y="5075132"/>
            <a:chExt cx="1080000" cy="1101705"/>
          </a:xfrm>
        </p:grpSpPr>
        <p:sp>
          <p:nvSpPr>
            <p:cNvPr id="46" name="Rectangle 4"/>
            <p:cNvSpPr/>
            <p:nvPr/>
          </p:nvSpPr>
          <p:spPr>
            <a:xfrm>
              <a:off x="1687952" y="5629316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INICIO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"/>
            <p:cNvSpPr/>
            <p:nvPr/>
          </p:nvSpPr>
          <p:spPr>
            <a:xfrm>
              <a:off x="1687952" y="5075132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PROCESO1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022446" y="2830688"/>
            <a:ext cx="1080000" cy="1655886"/>
            <a:chOff x="2983356" y="4520947"/>
            <a:chExt cx="1080000" cy="1655886"/>
          </a:xfrm>
        </p:grpSpPr>
        <p:sp>
          <p:nvSpPr>
            <p:cNvPr id="48" name="Rectangle 4"/>
            <p:cNvSpPr/>
            <p:nvPr/>
          </p:nvSpPr>
          <p:spPr>
            <a:xfrm>
              <a:off x="2983356" y="5629312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INICIO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"/>
            <p:cNvSpPr/>
            <p:nvPr/>
          </p:nvSpPr>
          <p:spPr>
            <a:xfrm>
              <a:off x="2983356" y="507512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PROCESO1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"/>
            <p:cNvSpPr/>
            <p:nvPr/>
          </p:nvSpPr>
          <p:spPr>
            <a:xfrm>
              <a:off x="2983356" y="4520947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PROCESO11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407904" y="3384869"/>
            <a:ext cx="1080000" cy="1101705"/>
            <a:chOff x="4341105" y="5075123"/>
            <a:chExt cx="1080000" cy="1101705"/>
          </a:xfrm>
        </p:grpSpPr>
        <p:sp>
          <p:nvSpPr>
            <p:cNvPr id="52" name="Rectangle 4"/>
            <p:cNvSpPr/>
            <p:nvPr/>
          </p:nvSpPr>
          <p:spPr>
            <a:xfrm>
              <a:off x="4341105" y="5629307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INICIO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4"/>
            <p:cNvSpPr/>
            <p:nvPr/>
          </p:nvSpPr>
          <p:spPr>
            <a:xfrm>
              <a:off x="4341105" y="5075123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PROCESO1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Rectangle 4"/>
          <p:cNvSpPr/>
          <p:nvPr/>
        </p:nvSpPr>
        <p:spPr>
          <a:xfrm>
            <a:off x="6793362" y="3939053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Timer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INICIO</a:t>
            </a:r>
            <a:endParaRPr lang="es-ES" sz="14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8178820" y="3384869"/>
            <a:ext cx="1080000" cy="1101705"/>
            <a:chOff x="7236696" y="5144398"/>
            <a:chExt cx="1080000" cy="1101705"/>
          </a:xfrm>
        </p:grpSpPr>
        <p:sp>
          <p:nvSpPr>
            <p:cNvPr id="63" name="Rectangle 4"/>
            <p:cNvSpPr/>
            <p:nvPr/>
          </p:nvSpPr>
          <p:spPr>
            <a:xfrm>
              <a:off x="7236696" y="5698582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INICIO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4"/>
            <p:cNvSpPr/>
            <p:nvPr/>
          </p:nvSpPr>
          <p:spPr>
            <a:xfrm>
              <a:off x="7236696" y="514439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PROCESO2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Rectangle 4"/>
          <p:cNvSpPr/>
          <p:nvPr/>
        </p:nvSpPr>
        <p:spPr>
          <a:xfrm>
            <a:off x="9564277" y="3939053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solidFill>
                  <a:schemeClr val="tx1"/>
                </a:solidFill>
              </a:rPr>
              <a:t>Timer</a:t>
            </a:r>
            <a:endParaRPr lang="es-ES" sz="14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INICIO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872836" y="4724400"/>
            <a:ext cx="10474037" cy="27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016673" y="534382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Flujo de ejecución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491034" y="2845759"/>
            <a:ext cx="93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Consumo </a:t>
            </a:r>
          </a:p>
          <a:p>
            <a:r>
              <a:rPr lang="es-ES" sz="1200" dirty="0" smtClean="0">
                <a:solidFill>
                  <a:srgbClr val="0070C0"/>
                </a:solidFill>
              </a:rPr>
              <a:t>PROCESO11</a:t>
            </a:r>
            <a:endParaRPr lang="es-ES" sz="1200" dirty="0">
              <a:solidFill>
                <a:srgbClr val="0070C0"/>
              </a:solidFill>
            </a:endParaRPr>
          </a:p>
        </p:txBody>
      </p:sp>
      <p:cxnSp>
        <p:nvCxnSpPr>
          <p:cNvPr id="37" name="Conector recto 36"/>
          <p:cNvCxnSpPr/>
          <p:nvPr/>
        </p:nvCxnSpPr>
        <p:spPr>
          <a:xfrm>
            <a:off x="1011382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2452257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3851567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5264718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6650167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9448782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10945067" y="4622927"/>
            <a:ext cx="0" cy="2655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879775" y="5001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  <a:endParaRPr lang="es-ES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2320650" y="5001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  <a:endParaRPr lang="es-ES" sz="12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719960" y="5001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2</a:t>
            </a:r>
            <a:endParaRPr lang="es-ES" sz="12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5144690" y="5001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3</a:t>
            </a:r>
            <a:endParaRPr lang="es-ES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518560" y="5001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</a:t>
            </a:r>
            <a:endParaRPr lang="es-ES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9301063" y="5001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5</a:t>
            </a:r>
            <a:endParaRPr lang="es-ES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0813460" y="50136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6</a:t>
            </a:r>
            <a:endParaRPr lang="es-ES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6865798" y="3344142"/>
            <a:ext cx="85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Consumo </a:t>
            </a:r>
          </a:p>
          <a:p>
            <a:r>
              <a:rPr lang="es-ES" sz="1200" dirty="0" smtClean="0">
                <a:solidFill>
                  <a:srgbClr val="0070C0"/>
                </a:solidFill>
              </a:rPr>
              <a:t>PROCESO1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9720658" y="3424664"/>
            <a:ext cx="85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Consumo </a:t>
            </a:r>
          </a:p>
          <a:p>
            <a:r>
              <a:rPr lang="es-ES" sz="1200" dirty="0" smtClean="0">
                <a:solidFill>
                  <a:srgbClr val="0070C0"/>
                </a:solidFill>
              </a:rPr>
              <a:t>PROCESO2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11124458" y="4161262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0070C0"/>
                </a:solidFill>
              </a:rPr>
              <a:t>Fin</a:t>
            </a:r>
          </a:p>
          <a:p>
            <a:pPr algn="ctr"/>
            <a:r>
              <a:rPr lang="es-ES" sz="1200" dirty="0" smtClean="0">
                <a:solidFill>
                  <a:srgbClr val="0070C0"/>
                </a:solidFill>
              </a:rPr>
              <a:t>Proceso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257814" y="4024909"/>
            <a:ext cx="682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0070C0"/>
                </a:solidFill>
              </a:rPr>
              <a:t>Inicio</a:t>
            </a:r>
          </a:p>
          <a:p>
            <a:pPr algn="ctr"/>
            <a:r>
              <a:rPr lang="es-ES" sz="1200" dirty="0" smtClean="0">
                <a:solidFill>
                  <a:srgbClr val="0070C0"/>
                </a:solidFill>
              </a:rPr>
              <a:t>Proceso</a:t>
            </a:r>
            <a:endParaRPr lang="es-E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/>
          <p:cNvSpPr/>
          <p:nvPr/>
        </p:nvSpPr>
        <p:spPr>
          <a:xfrm>
            <a:off x="1095488" y="748146"/>
            <a:ext cx="1541499" cy="3960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pilaTimers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Objetos SDPTRAB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2309" y="3939053"/>
            <a:ext cx="1200727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71" name="Rectangle 4"/>
          <p:cNvSpPr/>
          <p:nvPr/>
        </p:nvSpPr>
        <p:spPr>
          <a:xfrm>
            <a:off x="6063958" y="1190374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MODULO1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1272309" y="3384869"/>
            <a:ext cx="1200727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TIMER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1272309" y="2830684"/>
            <a:ext cx="1200727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TIMER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2" name="Rectangle 4"/>
          <p:cNvSpPr/>
          <p:nvPr/>
        </p:nvSpPr>
        <p:spPr>
          <a:xfrm>
            <a:off x="1272309" y="2250094"/>
            <a:ext cx="1200727" cy="54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….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4" name="Rectangle 4"/>
          <p:cNvSpPr/>
          <p:nvPr/>
        </p:nvSpPr>
        <p:spPr>
          <a:xfrm>
            <a:off x="3506178" y="761996"/>
            <a:ext cx="1541499" cy="3960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pilaModulos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3682999" y="3952903"/>
            <a:ext cx="1200727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 *</a:t>
            </a:r>
          </a:p>
        </p:txBody>
      </p:sp>
      <p:sp>
        <p:nvSpPr>
          <p:cNvPr id="51" name="Rectangle 4"/>
          <p:cNvSpPr/>
          <p:nvPr/>
        </p:nvSpPr>
        <p:spPr>
          <a:xfrm>
            <a:off x="3682999" y="3398719"/>
            <a:ext cx="1200727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 *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3682999" y="2844534"/>
            <a:ext cx="1200727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 *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5" name="Rectangle 4"/>
          <p:cNvSpPr/>
          <p:nvPr/>
        </p:nvSpPr>
        <p:spPr>
          <a:xfrm>
            <a:off x="3682999" y="2263944"/>
            <a:ext cx="1200727" cy="54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….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7481738" y="1190374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MODULO2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8899518" y="1190374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MODULO3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10317298" y="1190374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MODULO4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0" name="Rectangle 4"/>
          <p:cNvSpPr/>
          <p:nvPr/>
        </p:nvSpPr>
        <p:spPr>
          <a:xfrm>
            <a:off x="5799595" y="4059382"/>
            <a:ext cx="1541499" cy="663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lstModulos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/>
          <p:cNvCxnSpPr>
            <a:stCxn id="71" idx="3"/>
            <a:endCxn id="57" idx="1"/>
          </p:cNvCxnSpPr>
          <p:nvPr/>
        </p:nvCxnSpPr>
        <p:spPr>
          <a:xfrm>
            <a:off x="7143958" y="1464135"/>
            <a:ext cx="337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57" idx="3"/>
            <a:endCxn id="58" idx="1"/>
          </p:cNvCxnSpPr>
          <p:nvPr/>
        </p:nvCxnSpPr>
        <p:spPr>
          <a:xfrm>
            <a:off x="8561738" y="1464135"/>
            <a:ext cx="337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8" idx="3"/>
            <a:endCxn id="59" idx="1"/>
          </p:cNvCxnSpPr>
          <p:nvPr/>
        </p:nvCxnSpPr>
        <p:spPr>
          <a:xfrm>
            <a:off x="9979518" y="1464135"/>
            <a:ext cx="337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60" idx="0"/>
            <a:endCxn id="71" idx="2"/>
          </p:cNvCxnSpPr>
          <p:nvPr/>
        </p:nvCxnSpPr>
        <p:spPr>
          <a:xfrm flipV="1">
            <a:off x="6570345" y="1737895"/>
            <a:ext cx="33613" cy="232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45" idx="3"/>
            <a:endCxn id="71" idx="1"/>
          </p:cNvCxnSpPr>
          <p:nvPr/>
        </p:nvCxnSpPr>
        <p:spPr>
          <a:xfrm flipV="1">
            <a:off x="4883726" y="1464135"/>
            <a:ext cx="1180232" cy="2762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18"/>
          <p:cNvCxnSpPr>
            <a:stCxn id="51" idx="3"/>
            <a:endCxn id="58" idx="2"/>
          </p:cNvCxnSpPr>
          <p:nvPr/>
        </p:nvCxnSpPr>
        <p:spPr>
          <a:xfrm flipV="1">
            <a:off x="4883726" y="1737895"/>
            <a:ext cx="4555792" cy="19345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18"/>
          <p:cNvCxnSpPr>
            <a:stCxn id="54" idx="3"/>
            <a:endCxn id="59" idx="2"/>
          </p:cNvCxnSpPr>
          <p:nvPr/>
        </p:nvCxnSpPr>
        <p:spPr>
          <a:xfrm flipV="1">
            <a:off x="4883726" y="1737895"/>
            <a:ext cx="5973572" cy="13804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-29995"/>
            <a:ext cx="9144000" cy="11938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Arquitectura SDPTRAB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4580723" y="535975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SDPTRAPB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116646" y="1675897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COB2C</a:t>
            </a:r>
            <a:endParaRPr lang="es-ES" sz="1400" dirty="0">
              <a:solidFill>
                <a:schemeClr val="tx1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549179" y="1675897"/>
            <a:ext cx="4000706" cy="1064717"/>
            <a:chOff x="4044453" y="1711325"/>
            <a:chExt cx="4000706" cy="1064717"/>
          </a:xfrm>
        </p:grpSpPr>
        <p:sp>
          <p:nvSpPr>
            <p:cNvPr id="44" name="Rectangle 4"/>
            <p:cNvSpPr/>
            <p:nvPr/>
          </p:nvSpPr>
          <p:spPr>
            <a:xfrm>
              <a:off x="4044453" y="1711325"/>
              <a:ext cx="4000706" cy="1064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ES" sz="1400" b="1" dirty="0" smtClean="0">
                  <a:solidFill>
                    <a:schemeClr val="tx1"/>
                  </a:solidFill>
                </a:rPr>
                <a:t>Firma</a:t>
              </a:r>
              <a:endParaRPr lang="es-E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4"/>
            <p:cNvSpPr/>
            <p:nvPr/>
          </p:nvSpPr>
          <p:spPr>
            <a:xfrm>
              <a:off x="4136121" y="204368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MD5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4"/>
            <p:cNvSpPr/>
            <p:nvPr/>
          </p:nvSpPr>
          <p:spPr>
            <a:xfrm>
              <a:off x="5419019" y="204368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SHA-256</a:t>
              </a: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BE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4"/>
            <p:cNvSpPr/>
            <p:nvPr/>
          </p:nvSpPr>
          <p:spPr>
            <a:xfrm>
              <a:off x="6701917" y="204368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SHA-256</a:t>
              </a: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LE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 4"/>
          <p:cNvSpPr/>
          <p:nvPr/>
        </p:nvSpPr>
        <p:spPr>
          <a:xfrm>
            <a:off x="10262363" y="1675897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MESSAGES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9376331" y="3570085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PILA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7" name="Rectangle 4"/>
          <p:cNvSpPr/>
          <p:nvPr/>
        </p:nvSpPr>
        <p:spPr>
          <a:xfrm>
            <a:off x="11112000" y="3583417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MODULOS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49" name="Rectangle 4"/>
          <p:cNvSpPr/>
          <p:nvPr/>
        </p:nvSpPr>
        <p:spPr>
          <a:xfrm>
            <a:off x="221673" y="5408945"/>
            <a:ext cx="11804071" cy="106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b="1" dirty="0" err="1" smtClean="0">
                <a:solidFill>
                  <a:schemeClr val="tx1"/>
                </a:solidFill>
              </a:rPr>
              <a:t>System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Abstraction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s-ES" sz="1400" b="1" dirty="0" err="1" smtClean="0">
                <a:solidFill>
                  <a:schemeClr val="tx1"/>
                </a:solidFill>
              </a:rPr>
              <a:t>Layer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3641200" y="5741308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SALW32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2" name="Rectangle 4"/>
          <p:cNvSpPr/>
          <p:nvPr/>
        </p:nvSpPr>
        <p:spPr>
          <a:xfrm>
            <a:off x="4924098" y="5741308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SALL32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6206996" y="5741308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…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6" name="Rectangle 4"/>
          <p:cNvSpPr/>
          <p:nvPr/>
        </p:nvSpPr>
        <p:spPr>
          <a:xfrm>
            <a:off x="10262363" y="4632422"/>
            <a:ext cx="1080000" cy="547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AMQSDP</a:t>
            </a:r>
            <a:endParaRPr lang="es-ES" sz="1400" dirty="0">
              <a:solidFill>
                <a:schemeClr val="tx1"/>
              </a:solidFill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5902418" y="1675897"/>
            <a:ext cx="4000706" cy="1064717"/>
            <a:chOff x="4044453" y="1711325"/>
            <a:chExt cx="4000706" cy="1064717"/>
          </a:xfrm>
        </p:grpSpPr>
        <p:sp>
          <p:nvSpPr>
            <p:cNvPr id="62" name="Rectangle 4"/>
            <p:cNvSpPr/>
            <p:nvPr/>
          </p:nvSpPr>
          <p:spPr>
            <a:xfrm>
              <a:off x="4044453" y="1711325"/>
              <a:ext cx="4000706" cy="10647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ES" sz="1400" b="1" dirty="0" err="1" smtClean="0">
                  <a:solidFill>
                    <a:schemeClr val="tx1"/>
                  </a:solidFill>
                </a:rPr>
                <a:t>Timers</a:t>
              </a:r>
              <a:endParaRPr lang="es-E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4"/>
            <p:cNvSpPr/>
            <p:nvPr/>
          </p:nvSpPr>
          <p:spPr>
            <a:xfrm>
              <a:off x="4136121" y="204368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Timers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Windows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4"/>
            <p:cNvSpPr/>
            <p:nvPr/>
          </p:nvSpPr>
          <p:spPr>
            <a:xfrm>
              <a:off x="5419019" y="204368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 smtClean="0">
                  <a:solidFill>
                    <a:schemeClr val="tx1"/>
                  </a:solidFill>
                </a:rPr>
                <a:t>Timers</a:t>
              </a:r>
              <a:endParaRPr lang="es-E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Linux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4"/>
            <p:cNvSpPr/>
            <p:nvPr/>
          </p:nvSpPr>
          <p:spPr>
            <a:xfrm>
              <a:off x="6701917" y="2043688"/>
              <a:ext cx="1080000" cy="547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…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angular 22"/>
          <p:cNvCxnSpPr>
            <a:stCxn id="57" idx="2"/>
            <a:endCxn id="58" idx="0"/>
          </p:cNvCxnSpPr>
          <p:nvPr/>
        </p:nvCxnSpPr>
        <p:spPr>
          <a:xfrm rot="5400000">
            <a:off x="2592485" y="-852342"/>
            <a:ext cx="592401" cy="44640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57" idx="2"/>
            <a:endCxn id="44" idx="0"/>
          </p:cNvCxnSpPr>
          <p:nvPr/>
        </p:nvCxnSpPr>
        <p:spPr>
          <a:xfrm rot="5400000">
            <a:off x="4038928" y="594101"/>
            <a:ext cx="592401" cy="15711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57" idx="2"/>
            <a:endCxn id="62" idx="0"/>
          </p:cNvCxnSpPr>
          <p:nvPr/>
        </p:nvCxnSpPr>
        <p:spPr>
          <a:xfrm rot="16200000" flipH="1">
            <a:off x="6215547" y="-11328"/>
            <a:ext cx="592401" cy="278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57" idx="2"/>
            <a:endCxn id="39" idx="0"/>
          </p:cNvCxnSpPr>
          <p:nvPr/>
        </p:nvCxnSpPr>
        <p:spPr>
          <a:xfrm rot="16200000" flipH="1">
            <a:off x="7665343" y="-1461124"/>
            <a:ext cx="592401" cy="5681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39" idx="2"/>
            <a:endCxn id="46" idx="0"/>
          </p:cNvCxnSpPr>
          <p:nvPr/>
        </p:nvCxnSpPr>
        <p:spPr>
          <a:xfrm rot="5400000">
            <a:off x="9686014" y="2453735"/>
            <a:ext cx="1346667" cy="8860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39" idx="2"/>
            <a:endCxn id="47" idx="0"/>
          </p:cNvCxnSpPr>
          <p:nvPr/>
        </p:nvCxnSpPr>
        <p:spPr>
          <a:xfrm rot="16200000" flipH="1">
            <a:off x="10547182" y="2478598"/>
            <a:ext cx="1359999" cy="8496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39" idx="2"/>
            <a:endCxn id="56" idx="0"/>
          </p:cNvCxnSpPr>
          <p:nvPr/>
        </p:nvCxnSpPr>
        <p:spPr>
          <a:xfrm>
            <a:off x="10802363" y="2223418"/>
            <a:ext cx="0" cy="2409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340</Words>
  <Application>Microsoft Office PowerPoint</Application>
  <PresentationFormat>Panorámica</PresentationFormat>
  <Paragraphs>255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subrutinas</vt:lpstr>
      <vt:lpstr>subrutinas</vt:lpstr>
      <vt:lpstr>subrutinas</vt:lpstr>
      <vt:lpstr>Collector</vt:lpstr>
      <vt:lpstr>Collector</vt:lpstr>
      <vt:lpstr>BBDD</vt:lpstr>
      <vt:lpstr>PILA parrafos</vt:lpstr>
      <vt:lpstr>Objetos SDPTRAB</vt:lpstr>
      <vt:lpstr>Arquitectura SDPTRAB</vt:lpstr>
      <vt:lpstr>McCabe</vt:lpstr>
      <vt:lpstr>McCabe</vt:lpstr>
      <vt:lpstr>McCabe</vt:lpstr>
      <vt:lpstr>Presentación de PowerPoint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subrutinas</dc:title>
  <dc:creator>Javier</dc:creator>
  <cp:lastModifiedBy>Javier Glez</cp:lastModifiedBy>
  <cp:revision>36</cp:revision>
  <dcterms:created xsi:type="dcterms:W3CDTF">2015-03-23T14:43:23Z</dcterms:created>
  <dcterms:modified xsi:type="dcterms:W3CDTF">2015-08-31T17:29:50Z</dcterms:modified>
</cp:coreProperties>
</file>