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4" autoAdjust="0"/>
    <p:restoredTop sz="86409" autoAdjust="0"/>
  </p:normalViewPr>
  <p:slideViewPr>
    <p:cSldViewPr snapToGrid="0">
      <p:cViewPr varScale="1">
        <p:scale>
          <a:sx n="49" d="100"/>
          <a:sy n="49" d="100"/>
        </p:scale>
        <p:origin x="154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7C04-B7B0-464C-94AF-94DCF5A4F93F}" type="datetimeFigureOut">
              <a:rPr lang="es-ES" smtClean="0"/>
              <a:t>25/08/2015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1F1-67BB-4E61-803B-420F16059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52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7C04-B7B0-464C-94AF-94DCF5A4F93F}" type="datetimeFigureOut">
              <a:rPr lang="es-ES" smtClean="0"/>
              <a:t>25/08/2015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1F1-67BB-4E61-803B-420F16059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33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7C04-B7B0-464C-94AF-94DCF5A4F93F}" type="datetimeFigureOut">
              <a:rPr lang="es-ES" smtClean="0"/>
              <a:t>25/08/2015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1F1-67BB-4E61-803B-420F16059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85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7C04-B7B0-464C-94AF-94DCF5A4F93F}" type="datetimeFigureOut">
              <a:rPr lang="es-ES" smtClean="0"/>
              <a:t>25/08/2015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1F1-67BB-4E61-803B-420F16059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791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7C04-B7B0-464C-94AF-94DCF5A4F93F}" type="datetimeFigureOut">
              <a:rPr lang="es-ES" smtClean="0"/>
              <a:t>25/08/2015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1F1-67BB-4E61-803B-420F16059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78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7C04-B7B0-464C-94AF-94DCF5A4F93F}" type="datetimeFigureOut">
              <a:rPr lang="es-ES" smtClean="0"/>
              <a:t>25/08/2015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1F1-67BB-4E61-803B-420F16059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3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7C04-B7B0-464C-94AF-94DCF5A4F93F}" type="datetimeFigureOut">
              <a:rPr lang="es-ES" smtClean="0"/>
              <a:t>25/08/2015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1F1-67BB-4E61-803B-420F16059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06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7C04-B7B0-464C-94AF-94DCF5A4F93F}" type="datetimeFigureOut">
              <a:rPr lang="es-ES" smtClean="0"/>
              <a:t>25/08/2015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1F1-67BB-4E61-803B-420F16059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29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7C04-B7B0-464C-94AF-94DCF5A4F93F}" type="datetimeFigureOut">
              <a:rPr lang="es-ES" smtClean="0"/>
              <a:t>25/08/2015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1F1-67BB-4E61-803B-420F16059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7C04-B7B0-464C-94AF-94DCF5A4F93F}" type="datetimeFigureOut">
              <a:rPr lang="es-ES" smtClean="0"/>
              <a:t>25/08/2015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1F1-67BB-4E61-803B-420F16059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1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7C04-B7B0-464C-94AF-94DCF5A4F93F}" type="datetimeFigureOut">
              <a:rPr lang="es-ES" smtClean="0"/>
              <a:t>25/08/2015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1F1-67BB-4E61-803B-420F16059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97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67C04-B7B0-464C-94AF-94DCF5A4F93F}" type="datetimeFigureOut">
              <a:rPr lang="es-ES" smtClean="0"/>
              <a:t>25/08/2015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11F1-67BB-4E61-803B-420F16059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54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Arbol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estatico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74280" y="614855"/>
            <a:ext cx="1403131" cy="756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DOCB0301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74280" y="1885987"/>
            <a:ext cx="1403131" cy="756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DOCB0311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56265" y="1885987"/>
            <a:ext cx="1403131" cy="756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DOCB0321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74280" y="3291161"/>
            <a:ext cx="1403131" cy="756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DOCB0322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>
            <a:stCxn id="4" idx="2"/>
            <a:endCxn id="5" idx="0"/>
          </p:cNvCxnSpPr>
          <p:nvPr/>
        </p:nvCxnSpPr>
        <p:spPr>
          <a:xfrm>
            <a:off x="3775846" y="1371600"/>
            <a:ext cx="0" cy="5143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5" idx="2"/>
            <a:endCxn id="7" idx="0"/>
          </p:cNvCxnSpPr>
          <p:nvPr/>
        </p:nvCxnSpPr>
        <p:spPr>
          <a:xfrm>
            <a:off x="3775846" y="2642732"/>
            <a:ext cx="0" cy="6484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1"/>
            <a:endCxn id="6" idx="0"/>
          </p:cNvCxnSpPr>
          <p:nvPr/>
        </p:nvCxnSpPr>
        <p:spPr>
          <a:xfrm rot="10800000" flipV="1">
            <a:off x="1557832" y="993227"/>
            <a:ext cx="1516449" cy="892759"/>
          </a:xfrm>
          <a:prstGeom prst="bentConnector2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2259396" y="2264359"/>
            <a:ext cx="8148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14"/>
          <p:cNvCxnSpPr>
            <a:stCxn id="7" idx="1"/>
            <a:endCxn id="6" idx="2"/>
          </p:cNvCxnSpPr>
          <p:nvPr/>
        </p:nvCxnSpPr>
        <p:spPr>
          <a:xfrm rot="10800000">
            <a:off x="1557832" y="2642732"/>
            <a:ext cx="1516449" cy="102680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823142" y="144918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Elipse 26"/>
          <p:cNvSpPr/>
          <p:nvPr/>
        </p:nvSpPr>
        <p:spPr>
          <a:xfrm>
            <a:off x="2455385" y="184191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Elipse 27"/>
          <p:cNvSpPr/>
          <p:nvPr/>
        </p:nvSpPr>
        <p:spPr>
          <a:xfrm>
            <a:off x="3823142" y="280681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Elipse 28"/>
          <p:cNvSpPr/>
          <p:nvPr/>
        </p:nvSpPr>
        <p:spPr>
          <a:xfrm>
            <a:off x="2455385" y="324386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Elipse 29"/>
          <p:cNvSpPr/>
          <p:nvPr/>
        </p:nvSpPr>
        <p:spPr>
          <a:xfrm>
            <a:off x="2455385" y="55572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914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Arbol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estatico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ilindro 2"/>
          <p:cNvSpPr/>
          <p:nvPr/>
        </p:nvSpPr>
        <p:spPr>
          <a:xfrm>
            <a:off x="1286121" y="1066846"/>
            <a:ext cx="701565" cy="914400"/>
          </a:xfrm>
          <a:prstGeom prst="can">
            <a:avLst/>
          </a:prstGeom>
          <a:gradFill flip="none" rotWithShape="1">
            <a:gsLst>
              <a:gs pos="54000">
                <a:schemeClr val="bg1"/>
              </a:gs>
              <a:gs pos="0">
                <a:srgbClr val="0000FF"/>
              </a:gs>
              <a:gs pos="100000">
                <a:srgbClr val="0000FF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8" name="Cubo 7"/>
          <p:cNvSpPr/>
          <p:nvPr/>
        </p:nvSpPr>
        <p:spPr>
          <a:xfrm>
            <a:off x="1264596" y="2840477"/>
            <a:ext cx="4319081" cy="2101174"/>
          </a:xfrm>
          <a:prstGeom prst="cube">
            <a:avLst>
              <a:gd name="adj" fmla="val 1296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3304434"/>
            <a:ext cx="1314450" cy="13144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96" y="3138456"/>
            <a:ext cx="4046706" cy="1821764"/>
          </a:xfrm>
          <a:prstGeom prst="rect">
            <a:avLst/>
          </a:prstGeom>
        </p:spPr>
      </p:pic>
      <p:sp>
        <p:nvSpPr>
          <p:cNvPr id="24" name="Cilindro 23"/>
          <p:cNvSpPr/>
          <p:nvPr/>
        </p:nvSpPr>
        <p:spPr>
          <a:xfrm>
            <a:off x="2411286" y="1066846"/>
            <a:ext cx="701565" cy="914400"/>
          </a:xfrm>
          <a:prstGeom prst="can">
            <a:avLst/>
          </a:prstGeom>
          <a:gradFill flip="none" rotWithShape="1">
            <a:gsLst>
              <a:gs pos="54000">
                <a:schemeClr val="bg1"/>
              </a:gs>
              <a:gs pos="0">
                <a:srgbClr val="0000FF"/>
              </a:gs>
              <a:gs pos="100000">
                <a:srgbClr val="0000FF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25" name="Cilindro 24"/>
          <p:cNvSpPr/>
          <p:nvPr/>
        </p:nvSpPr>
        <p:spPr>
          <a:xfrm>
            <a:off x="3695334" y="1066846"/>
            <a:ext cx="701565" cy="914400"/>
          </a:xfrm>
          <a:prstGeom prst="can">
            <a:avLst/>
          </a:prstGeom>
          <a:gradFill flip="none" rotWithShape="1">
            <a:gsLst>
              <a:gs pos="54000">
                <a:schemeClr val="bg1"/>
              </a:gs>
              <a:gs pos="0">
                <a:srgbClr val="7030A0"/>
              </a:gs>
              <a:gs pos="100000">
                <a:srgbClr val="7030A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31" name="Cilindro 30"/>
          <p:cNvSpPr/>
          <p:nvPr/>
        </p:nvSpPr>
        <p:spPr>
          <a:xfrm>
            <a:off x="4979382" y="1066846"/>
            <a:ext cx="701565" cy="914400"/>
          </a:xfrm>
          <a:prstGeom prst="can">
            <a:avLst/>
          </a:prstGeom>
          <a:gradFill flip="none" rotWithShape="1">
            <a:gsLst>
              <a:gs pos="54000">
                <a:schemeClr val="bg1"/>
              </a:gs>
              <a:gs pos="0">
                <a:srgbClr val="00B050"/>
              </a:gs>
              <a:gs pos="100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45" y="6432505"/>
            <a:ext cx="1955139" cy="1466354"/>
          </a:xfrm>
          <a:prstGeom prst="rect">
            <a:avLst/>
          </a:prstGeom>
        </p:spPr>
      </p:pic>
      <p:grpSp>
        <p:nvGrpSpPr>
          <p:cNvPr id="17" name="Grupo 16"/>
          <p:cNvGrpSpPr/>
          <p:nvPr/>
        </p:nvGrpSpPr>
        <p:grpSpPr>
          <a:xfrm>
            <a:off x="3772207" y="6790595"/>
            <a:ext cx="873862" cy="532832"/>
            <a:chOff x="3435830" y="6387633"/>
            <a:chExt cx="873862" cy="532832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830" y="6387633"/>
              <a:ext cx="650395" cy="487796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06" y="6585579"/>
              <a:ext cx="334886" cy="334886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1261853" y="6432505"/>
            <a:ext cx="1955139" cy="1466354"/>
            <a:chOff x="444736" y="6023944"/>
            <a:chExt cx="1955139" cy="1466354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36" y="6023944"/>
              <a:ext cx="1955139" cy="1466354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109" y="6382034"/>
              <a:ext cx="416341" cy="360000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882" y="6553889"/>
              <a:ext cx="416341" cy="360000"/>
            </a:xfrm>
            <a:prstGeom prst="rect">
              <a:avLst/>
            </a:prstGeom>
          </p:spPr>
        </p:pic>
      </p:grpSp>
      <p:sp>
        <p:nvSpPr>
          <p:cNvPr id="35" name="CuadroTexto 34"/>
          <p:cNvSpPr txBox="1"/>
          <p:nvPr/>
        </p:nvSpPr>
        <p:spPr>
          <a:xfrm>
            <a:off x="1369860" y="4464653"/>
            <a:ext cx="392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Ubuntu Server 15.0.4 AMD64</a:t>
            </a:r>
            <a:endParaRPr lang="es-ES" sz="2400" b="1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542532" y="5800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/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389989" y="580034"/>
            <a:ext cx="63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/PFC</a:t>
            </a:r>
            <a:endParaRPr lang="es-ES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518635" y="580034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/software</a:t>
            </a:r>
            <a:endParaRPr lang="es-ES" b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021071" y="580034"/>
            <a:ext cx="68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swap</a:t>
            </a:r>
            <a:endParaRPr lang="es-ES" b="1" dirty="0"/>
          </a:p>
        </p:txBody>
      </p:sp>
      <p:cxnSp>
        <p:nvCxnSpPr>
          <p:cNvPr id="41" name="Conector recto de flecha 40"/>
          <p:cNvCxnSpPr>
            <a:stCxn id="8" idx="1"/>
            <a:endCxn id="3" idx="3"/>
          </p:cNvCxnSpPr>
          <p:nvPr/>
        </p:nvCxnSpPr>
        <p:spPr>
          <a:xfrm rot="16200000" flipV="1">
            <a:off x="1896624" y="1721526"/>
            <a:ext cx="1131606" cy="1651045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0"/>
          <p:cNvCxnSpPr>
            <a:stCxn id="8" idx="1"/>
            <a:endCxn id="24" idx="3"/>
          </p:cNvCxnSpPr>
          <p:nvPr/>
        </p:nvCxnSpPr>
        <p:spPr>
          <a:xfrm rot="16200000" flipV="1">
            <a:off x="2459206" y="2284109"/>
            <a:ext cx="1131606" cy="525880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0"/>
          <p:cNvCxnSpPr>
            <a:stCxn id="8" idx="1"/>
            <a:endCxn id="25" idx="3"/>
          </p:cNvCxnSpPr>
          <p:nvPr/>
        </p:nvCxnSpPr>
        <p:spPr>
          <a:xfrm rot="5400000" flipH="1" flipV="1">
            <a:off x="3101230" y="2167965"/>
            <a:ext cx="1131606" cy="758168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0"/>
          <p:cNvCxnSpPr>
            <a:stCxn id="8" idx="1"/>
            <a:endCxn id="31" idx="3"/>
          </p:cNvCxnSpPr>
          <p:nvPr/>
        </p:nvCxnSpPr>
        <p:spPr>
          <a:xfrm rot="5400000" flipH="1" flipV="1">
            <a:off x="3743254" y="1525941"/>
            <a:ext cx="1131606" cy="204221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echa arriba y abajo 50"/>
          <p:cNvSpPr/>
          <p:nvPr/>
        </p:nvSpPr>
        <p:spPr>
          <a:xfrm>
            <a:off x="1987686" y="5212404"/>
            <a:ext cx="484632" cy="1216152"/>
          </a:xfrm>
          <a:prstGeom prst="upDownArrow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2" name="Flecha arriba y abajo 51"/>
          <p:cNvSpPr/>
          <p:nvPr/>
        </p:nvSpPr>
        <p:spPr>
          <a:xfrm>
            <a:off x="3949428" y="5212404"/>
            <a:ext cx="484632" cy="1216152"/>
          </a:xfrm>
          <a:prstGeom prst="upDownArrow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 rot="16200000">
            <a:off x="1284049" y="5623463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FTP/SSH</a:t>
            </a:r>
            <a:endParaRPr lang="es-ES" b="1" dirty="0"/>
          </a:p>
        </p:txBody>
      </p:sp>
      <p:sp>
        <p:nvSpPr>
          <p:cNvPr id="54" name="CuadroTexto 53"/>
          <p:cNvSpPr txBox="1"/>
          <p:nvPr/>
        </p:nvSpPr>
        <p:spPr>
          <a:xfrm rot="16200000">
            <a:off x="3447140" y="5659133"/>
            <a:ext cx="77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HTTPs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450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Flujo SDPTRAPB 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850066" y="399011"/>
            <a:ext cx="1082522" cy="266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Fin </a:t>
            </a:r>
            <a:r>
              <a:rPr lang="es-ES" dirty="0" err="1" smtClean="0">
                <a:solidFill>
                  <a:schemeClr val="tx1"/>
                </a:solidFill>
              </a:rPr>
              <a:t>trap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539577" y="4742423"/>
            <a:ext cx="16560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Acumular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ombo 9"/>
          <p:cNvSpPr/>
          <p:nvPr/>
        </p:nvSpPr>
        <p:spPr>
          <a:xfrm>
            <a:off x="2581409" y="4507553"/>
            <a:ext cx="1615617" cy="9352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tx1"/>
                </a:solidFill>
              </a:rPr>
              <a:t>DETAILED?</a:t>
            </a:r>
            <a:endParaRPr lang="es-ES" sz="1200" dirty="0" smtClean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7328" y="4760423"/>
            <a:ext cx="180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Enviar Mensaje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/>
          <p:cNvCxnSpPr>
            <a:stCxn id="10" idx="1"/>
            <a:endCxn id="22" idx="3"/>
          </p:cNvCxnSpPr>
          <p:nvPr/>
        </p:nvCxnSpPr>
        <p:spPr>
          <a:xfrm flipH="1">
            <a:off x="2167328" y="4975173"/>
            <a:ext cx="414081" cy="1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0" idx="3"/>
            <a:endCxn id="20" idx="1"/>
          </p:cNvCxnSpPr>
          <p:nvPr/>
        </p:nvCxnSpPr>
        <p:spPr>
          <a:xfrm>
            <a:off x="4197026" y="4975173"/>
            <a:ext cx="342551" cy="1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78" idx="2"/>
            <a:endCxn id="10" idx="0"/>
          </p:cNvCxnSpPr>
          <p:nvPr/>
        </p:nvCxnSpPr>
        <p:spPr>
          <a:xfrm>
            <a:off x="3383955" y="4244137"/>
            <a:ext cx="5263" cy="26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>
            <a:off x="2834933" y="8113171"/>
            <a:ext cx="1082522" cy="266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Fin</a:t>
            </a:r>
          </a:p>
        </p:txBody>
      </p:sp>
      <p:cxnSp>
        <p:nvCxnSpPr>
          <p:cNvPr id="40" name="Conector recto de flecha 39"/>
          <p:cNvCxnSpPr>
            <a:stCxn id="107" idx="2"/>
            <a:endCxn id="38" idx="3"/>
          </p:cNvCxnSpPr>
          <p:nvPr/>
        </p:nvCxnSpPr>
        <p:spPr>
          <a:xfrm rot="5400000">
            <a:off x="4521171" y="7281180"/>
            <a:ext cx="361279" cy="15687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98" idx="2"/>
            <a:endCxn id="38" idx="0"/>
          </p:cNvCxnSpPr>
          <p:nvPr/>
        </p:nvCxnSpPr>
        <p:spPr>
          <a:xfrm>
            <a:off x="3355968" y="7340017"/>
            <a:ext cx="20226" cy="77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101505" y="470917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sz="14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3355967" y="730368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sz="14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2244992" y="4698092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Sí</a:t>
            </a:r>
            <a:endParaRPr lang="es-ES" sz="1400" dirty="0"/>
          </a:p>
        </p:txBody>
      </p:sp>
      <p:sp>
        <p:nvSpPr>
          <p:cNvPr id="78" name="Rectángulo 77"/>
          <p:cNvSpPr/>
          <p:nvPr/>
        </p:nvSpPr>
        <p:spPr>
          <a:xfrm>
            <a:off x="2483955" y="3698314"/>
            <a:ext cx="1800000" cy="545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Extraer de </a:t>
            </a:r>
            <a:r>
              <a:rPr lang="es-ES" b="1" dirty="0" err="1" smtClean="0">
                <a:solidFill>
                  <a:schemeClr val="tx1"/>
                </a:solidFill>
              </a:rPr>
              <a:t>pilaTimers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0" name="Rombo 79"/>
          <p:cNvSpPr/>
          <p:nvPr/>
        </p:nvSpPr>
        <p:spPr>
          <a:xfrm>
            <a:off x="2644340" y="1201262"/>
            <a:ext cx="1489818" cy="9352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Fin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Modulo?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357627" y="1918199"/>
            <a:ext cx="19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Procesar Cobertura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357627" y="2559758"/>
            <a:ext cx="19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Procesar </a:t>
            </a:r>
            <a:r>
              <a:rPr lang="es-ES" dirty="0" err="1" smtClean="0">
                <a:solidFill>
                  <a:schemeClr val="tx1"/>
                </a:solidFill>
              </a:rPr>
              <a:t>Parrafos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357627" y="3201318"/>
            <a:ext cx="19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Procesar Ficheros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88" name="Conector recto de flecha 87"/>
          <p:cNvCxnSpPr>
            <a:stCxn id="84" idx="2"/>
            <a:endCxn id="85" idx="0"/>
          </p:cNvCxnSpPr>
          <p:nvPr/>
        </p:nvCxnSpPr>
        <p:spPr>
          <a:xfrm>
            <a:off x="1347627" y="2350199"/>
            <a:ext cx="0" cy="209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85" idx="2"/>
            <a:endCxn id="86" idx="0"/>
          </p:cNvCxnSpPr>
          <p:nvPr/>
        </p:nvCxnSpPr>
        <p:spPr>
          <a:xfrm>
            <a:off x="1347627" y="2991758"/>
            <a:ext cx="0" cy="20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80" idx="1"/>
            <a:endCxn id="84" idx="0"/>
          </p:cNvCxnSpPr>
          <p:nvPr/>
        </p:nvCxnSpPr>
        <p:spPr>
          <a:xfrm rot="10800000" flipV="1">
            <a:off x="1347628" y="1668881"/>
            <a:ext cx="1296713" cy="2493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86" idx="2"/>
            <a:endCxn id="78" idx="1"/>
          </p:cNvCxnSpPr>
          <p:nvPr/>
        </p:nvCxnSpPr>
        <p:spPr>
          <a:xfrm rot="16200000" flipH="1">
            <a:off x="1746837" y="3234108"/>
            <a:ext cx="337908" cy="11363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80" idx="2"/>
            <a:endCxn id="78" idx="0"/>
          </p:cNvCxnSpPr>
          <p:nvPr/>
        </p:nvCxnSpPr>
        <p:spPr>
          <a:xfrm flipH="1">
            <a:off x="3383955" y="2136502"/>
            <a:ext cx="5294" cy="156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mbo 97"/>
          <p:cNvSpPr/>
          <p:nvPr/>
        </p:nvSpPr>
        <p:spPr>
          <a:xfrm>
            <a:off x="2548159" y="6404777"/>
            <a:ext cx="1615617" cy="9352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Fin 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Sesión?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4496165" y="6659618"/>
            <a:ext cx="19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Procesar Pendiente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02" name="Conector angular 101"/>
          <p:cNvCxnSpPr>
            <a:stCxn id="22" idx="2"/>
            <a:endCxn id="98" idx="0"/>
          </p:cNvCxnSpPr>
          <p:nvPr/>
        </p:nvCxnSpPr>
        <p:spPr>
          <a:xfrm rot="16200000" flipH="1">
            <a:off x="1705471" y="4754280"/>
            <a:ext cx="1212354" cy="20886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20" idx="2"/>
            <a:endCxn id="98" idx="0"/>
          </p:cNvCxnSpPr>
          <p:nvPr/>
        </p:nvCxnSpPr>
        <p:spPr>
          <a:xfrm rot="5400000">
            <a:off x="3764596" y="4801796"/>
            <a:ext cx="1194354" cy="20116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106"/>
          <p:cNvSpPr/>
          <p:nvPr/>
        </p:nvSpPr>
        <p:spPr>
          <a:xfrm>
            <a:off x="4496165" y="7452896"/>
            <a:ext cx="19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Enviar mensajes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12" name="Conector recto de flecha 111"/>
          <p:cNvCxnSpPr>
            <a:stCxn id="98" idx="3"/>
            <a:endCxn id="100" idx="1"/>
          </p:cNvCxnSpPr>
          <p:nvPr/>
        </p:nvCxnSpPr>
        <p:spPr>
          <a:xfrm>
            <a:off x="4163776" y="6872397"/>
            <a:ext cx="332389" cy="3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00" idx="2"/>
            <a:endCxn id="107" idx="0"/>
          </p:cNvCxnSpPr>
          <p:nvPr/>
        </p:nvCxnSpPr>
        <p:spPr>
          <a:xfrm>
            <a:off x="5486165" y="7091618"/>
            <a:ext cx="0" cy="361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/>
          <p:cNvSpPr txBox="1"/>
          <p:nvPr/>
        </p:nvSpPr>
        <p:spPr>
          <a:xfrm>
            <a:off x="4060203" y="654645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Sí</a:t>
            </a:r>
            <a:endParaRPr lang="es-ES" sz="1400" dirty="0"/>
          </a:p>
        </p:txBody>
      </p:sp>
      <p:cxnSp>
        <p:nvCxnSpPr>
          <p:cNvPr id="117" name="Conector recto de flecha 116"/>
          <p:cNvCxnSpPr>
            <a:stCxn id="3" idx="2"/>
            <a:endCxn id="80" idx="0"/>
          </p:cNvCxnSpPr>
          <p:nvPr/>
        </p:nvCxnSpPr>
        <p:spPr>
          <a:xfrm flipH="1">
            <a:off x="3389249" y="665018"/>
            <a:ext cx="2078" cy="53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Flujo SDPTRAPB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750316" y="399011"/>
            <a:ext cx="1082522" cy="266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466516" y="955884"/>
            <a:ext cx="1650123" cy="42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Calcular </a:t>
            </a:r>
            <a:r>
              <a:rPr lang="es-ES" dirty="0" err="1" smtClean="0">
                <a:solidFill>
                  <a:schemeClr val="tx1"/>
                </a:solidFill>
              </a:rPr>
              <a:t>Timers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466516" y="1720660"/>
            <a:ext cx="1650123" cy="42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Convertir COPY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ombo 9"/>
          <p:cNvSpPr/>
          <p:nvPr/>
        </p:nvSpPr>
        <p:spPr>
          <a:xfrm>
            <a:off x="2546668" y="2539477"/>
            <a:ext cx="1489818" cy="9352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Mensaje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De Inicio?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65836" y="2743774"/>
            <a:ext cx="1800000" cy="545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Insertar en </a:t>
            </a:r>
            <a:r>
              <a:rPr lang="es-ES" b="1" dirty="0" err="1" smtClean="0">
                <a:solidFill>
                  <a:schemeClr val="tx1"/>
                </a:solidFill>
              </a:rPr>
              <a:t>pilaTimers</a:t>
            </a:r>
            <a:endParaRPr lang="es-ES" b="1" dirty="0">
              <a:solidFill>
                <a:schemeClr val="tx1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4398158" y="2791097"/>
            <a:ext cx="1944000" cy="432000"/>
            <a:chOff x="4398158" y="2673889"/>
            <a:chExt cx="1944000" cy="432000"/>
          </a:xfrm>
        </p:grpSpPr>
        <p:sp>
          <p:nvSpPr>
            <p:cNvPr id="25" name="Rectángulo 24"/>
            <p:cNvSpPr/>
            <p:nvPr/>
          </p:nvSpPr>
          <p:spPr>
            <a:xfrm>
              <a:off x="4398158" y="2673889"/>
              <a:ext cx="1944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Proceso Fin </a:t>
              </a:r>
              <a:r>
                <a:rPr lang="es-ES" dirty="0" err="1" smtClean="0">
                  <a:solidFill>
                    <a:schemeClr val="tx1"/>
                  </a:solidFill>
                </a:rPr>
                <a:t>trap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4483082" y="2677876"/>
              <a:ext cx="1774152" cy="424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Proceso Fin </a:t>
              </a:r>
              <a:r>
                <a:rPr lang="es-ES" dirty="0" err="1" smtClean="0">
                  <a:solidFill>
                    <a:schemeClr val="tx1"/>
                  </a:solidFill>
                </a:rPr>
                <a:t>trap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Conector recto de flecha 13"/>
          <p:cNvCxnSpPr>
            <a:stCxn id="10" idx="1"/>
            <a:endCxn id="22" idx="3"/>
          </p:cNvCxnSpPr>
          <p:nvPr/>
        </p:nvCxnSpPr>
        <p:spPr>
          <a:xfrm flipH="1">
            <a:off x="2165836" y="3007097"/>
            <a:ext cx="380832" cy="9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0" idx="3"/>
          </p:cNvCxnSpPr>
          <p:nvPr/>
        </p:nvCxnSpPr>
        <p:spPr>
          <a:xfrm>
            <a:off x="4036486" y="3007097"/>
            <a:ext cx="361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20" idx="2"/>
            <a:endCxn id="10" idx="0"/>
          </p:cNvCxnSpPr>
          <p:nvPr/>
        </p:nvCxnSpPr>
        <p:spPr>
          <a:xfrm flipH="1">
            <a:off x="3291577" y="2144687"/>
            <a:ext cx="1" cy="394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endCxn id="20" idx="0"/>
          </p:cNvCxnSpPr>
          <p:nvPr/>
        </p:nvCxnSpPr>
        <p:spPr>
          <a:xfrm>
            <a:off x="3291577" y="1379911"/>
            <a:ext cx="1" cy="340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endCxn id="19" idx="0"/>
          </p:cNvCxnSpPr>
          <p:nvPr/>
        </p:nvCxnSpPr>
        <p:spPr>
          <a:xfrm>
            <a:off x="3291577" y="665018"/>
            <a:ext cx="1" cy="29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>
            <a:off x="4828897" y="5762962"/>
            <a:ext cx="1082522" cy="266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Fin</a:t>
            </a:r>
          </a:p>
        </p:txBody>
      </p:sp>
      <p:cxnSp>
        <p:nvCxnSpPr>
          <p:cNvPr id="40" name="Conector recto de flecha 39"/>
          <p:cNvCxnSpPr>
            <a:stCxn id="24" idx="2"/>
            <a:endCxn id="38" idx="0"/>
          </p:cNvCxnSpPr>
          <p:nvPr/>
        </p:nvCxnSpPr>
        <p:spPr>
          <a:xfrm rot="5400000">
            <a:off x="4098233" y="4491036"/>
            <a:ext cx="254385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9"/>
          <p:cNvCxnSpPr>
            <a:stCxn id="46" idx="3"/>
            <a:endCxn id="34" idx="0"/>
          </p:cNvCxnSpPr>
          <p:nvPr/>
        </p:nvCxnSpPr>
        <p:spPr>
          <a:xfrm>
            <a:off x="1994120" y="4179884"/>
            <a:ext cx="1297456" cy="12484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mbo 45"/>
          <p:cNvSpPr/>
          <p:nvPr/>
        </p:nvSpPr>
        <p:spPr>
          <a:xfrm>
            <a:off x="504302" y="3712264"/>
            <a:ext cx="1489818" cy="9352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Inicio de sesión?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277211" y="5180450"/>
            <a:ext cx="1944000" cy="432000"/>
            <a:chOff x="4398158" y="2673889"/>
            <a:chExt cx="1944000" cy="432000"/>
          </a:xfrm>
        </p:grpSpPr>
        <p:sp>
          <p:nvSpPr>
            <p:cNvPr id="48" name="Rectángulo 47"/>
            <p:cNvSpPr/>
            <p:nvPr/>
          </p:nvSpPr>
          <p:spPr>
            <a:xfrm>
              <a:off x="4398158" y="2673889"/>
              <a:ext cx="1944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Proceso Fin </a:t>
              </a:r>
              <a:r>
                <a:rPr lang="es-ES" dirty="0" err="1" smtClean="0">
                  <a:solidFill>
                    <a:schemeClr val="tx1"/>
                  </a:solidFill>
                </a:rPr>
                <a:t>trap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4483082" y="2677876"/>
              <a:ext cx="1774152" cy="424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Enviar Inicio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Conector recto de flecha 51"/>
          <p:cNvCxnSpPr/>
          <p:nvPr/>
        </p:nvCxnSpPr>
        <p:spPr>
          <a:xfrm>
            <a:off x="1249211" y="4647504"/>
            <a:ext cx="0" cy="653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22" idx="2"/>
            <a:endCxn id="46" idx="0"/>
          </p:cNvCxnSpPr>
          <p:nvPr/>
        </p:nvCxnSpPr>
        <p:spPr>
          <a:xfrm flipH="1">
            <a:off x="1249211" y="3289597"/>
            <a:ext cx="16625" cy="422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49" idx="2"/>
            <a:endCxn id="34" idx="1"/>
          </p:cNvCxnSpPr>
          <p:nvPr/>
        </p:nvCxnSpPr>
        <p:spPr>
          <a:xfrm rot="16200000" flipH="1">
            <a:off x="1754188" y="5103487"/>
            <a:ext cx="287502" cy="12974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3950388" y="2741097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sz="14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1941475" y="392427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sz="14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2237078" y="2779364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Sí</a:t>
            </a:r>
            <a:endParaRPr lang="es-ES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232117" y="462808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Sí</a:t>
            </a:r>
            <a:endParaRPr lang="es-ES" sz="1400" dirty="0"/>
          </a:p>
        </p:txBody>
      </p:sp>
      <p:sp>
        <p:nvSpPr>
          <p:cNvPr id="34" name="Rombo 33"/>
          <p:cNvSpPr/>
          <p:nvPr/>
        </p:nvSpPr>
        <p:spPr>
          <a:xfrm>
            <a:off x="2546667" y="5428346"/>
            <a:ext cx="1489818" cy="9352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Inicio de modulo?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2391576" y="6736740"/>
            <a:ext cx="180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Crear Modulo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34" idx="2"/>
            <a:endCxn id="36" idx="0"/>
          </p:cNvCxnSpPr>
          <p:nvPr/>
        </p:nvCxnSpPr>
        <p:spPr>
          <a:xfrm>
            <a:off x="3291576" y="6363586"/>
            <a:ext cx="0" cy="37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2400697" y="7670911"/>
            <a:ext cx="1800000" cy="545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Insertar en </a:t>
            </a:r>
            <a:r>
              <a:rPr lang="es-ES" b="1" dirty="0" err="1" smtClean="0">
                <a:solidFill>
                  <a:schemeClr val="tx1"/>
                </a:solidFill>
              </a:rPr>
              <a:t>pilaModulos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45" name="Conector recto de flecha 44"/>
          <p:cNvCxnSpPr>
            <a:stCxn id="36" idx="2"/>
            <a:endCxn id="44" idx="0"/>
          </p:cNvCxnSpPr>
          <p:nvPr/>
        </p:nvCxnSpPr>
        <p:spPr>
          <a:xfrm>
            <a:off x="3291576" y="7168740"/>
            <a:ext cx="9121" cy="502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34" idx="3"/>
            <a:endCxn id="38" idx="1"/>
          </p:cNvCxnSpPr>
          <p:nvPr/>
        </p:nvCxnSpPr>
        <p:spPr>
          <a:xfrm>
            <a:off x="4036485" y="5895966"/>
            <a:ext cx="792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44" idx="3"/>
            <a:endCxn id="38" idx="2"/>
          </p:cNvCxnSpPr>
          <p:nvPr/>
        </p:nvCxnSpPr>
        <p:spPr>
          <a:xfrm flipV="1">
            <a:off x="4200697" y="6028969"/>
            <a:ext cx="1169461" cy="19148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3290020" y="6292437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Sí</a:t>
            </a:r>
            <a:endParaRPr lang="es-ES" sz="14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052205" y="553461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2071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</TotalTime>
  <Words>105</Words>
  <Application>Microsoft Office PowerPoint</Application>
  <PresentationFormat>Presentación en pantalla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Arbol estatico</vt:lpstr>
      <vt:lpstr>Arbol estatico</vt:lpstr>
      <vt:lpstr>Flujo SDPTRAPB 2</vt:lpstr>
      <vt:lpstr>Flujo SDPTRAPB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Glez</dc:creator>
  <cp:lastModifiedBy>Javier Glez</cp:lastModifiedBy>
  <cp:revision>11</cp:revision>
  <dcterms:created xsi:type="dcterms:W3CDTF">2015-08-22T09:10:48Z</dcterms:created>
  <dcterms:modified xsi:type="dcterms:W3CDTF">2015-08-25T09:35:08Z</dcterms:modified>
</cp:coreProperties>
</file>