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5" r:id="rId3"/>
    <p:sldId id="273" r:id="rId4"/>
    <p:sldId id="274" r:id="rId5"/>
    <p:sldId id="279" r:id="rId6"/>
    <p:sldId id="277" r:id="rId7"/>
    <p:sldId id="258" r:id="rId8"/>
    <p:sldId id="281" r:id="rId9"/>
    <p:sldId id="283" r:id="rId10"/>
    <p:sldId id="284" r:id="rId11"/>
    <p:sldId id="267" r:id="rId12"/>
    <p:sldId id="260" r:id="rId13"/>
    <p:sldId id="261" r:id="rId14"/>
    <p:sldId id="262" r:id="rId15"/>
    <p:sldId id="280" r:id="rId16"/>
    <p:sldId id="269" r:id="rId17"/>
    <p:sldId id="264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D9D"/>
    <a:srgbClr val="00FF00"/>
    <a:srgbClr val="783BA5"/>
    <a:srgbClr val="FDFED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57000"/>
                    <a:satMod val="101000"/>
                  </a:schemeClr>
                </a:gs>
                <a:gs pos="50000">
                  <a:schemeClr val="accent1">
                    <a:lumMod val="137000"/>
                    <a:satMod val="103000"/>
                  </a:schemeClr>
                </a:gs>
                <a:gs pos="100000">
                  <a:schemeClr val="accent1">
                    <a:lumMod val="115000"/>
                    <a:satMod val="109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57000"/>
                    <a:satMod val="101000"/>
                  </a:schemeClr>
                </a:gs>
                <a:gs pos="50000">
                  <a:schemeClr val="accent3">
                    <a:lumMod val="137000"/>
                    <a:satMod val="103000"/>
                  </a:schemeClr>
                </a:gs>
                <a:gs pos="100000">
                  <a:schemeClr val="accent3">
                    <a:lumMod val="115000"/>
                    <a:satMod val="109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1807520"/>
        <c:axId val="18118113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158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1807520"/>
        <c:axId val="1811811328"/>
      </c:lineChart>
      <c:catAx>
        <c:axId val="18118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1811328"/>
        <c:crosses val="autoZero"/>
        <c:auto val="1"/>
        <c:lblAlgn val="ctr"/>
        <c:lblOffset val="100"/>
        <c:noMultiLvlLbl val="0"/>
      </c:catAx>
      <c:valAx>
        <c:axId val="181181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18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286EE-C089-4DF6-B790-C0E96A276C09}" type="doc">
      <dgm:prSet loTypeId="urn:microsoft.com/office/officeart/2009/3/layout/BlockDescendingList" loCatId="list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282B3ED8-E765-403D-B9A2-B5830C301375}">
      <dgm:prSet phldrT="[Text]"/>
      <dgm:spPr/>
      <dgm:t>
        <a:bodyPr/>
        <a:lstStyle/>
        <a:p>
          <a:pPr algn="r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Título del paso 1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B6B954D1-F24C-4496-9869-13A9CFEA6AD2}" type="parTrans" cxnId="{58F49689-EB2F-49B7-846B-8401D3105B92}">
      <dgm:prSet/>
      <dgm:spPr/>
      <dgm:t>
        <a:bodyPr/>
        <a:lstStyle/>
        <a:p>
          <a:endParaRPr lang="en-US"/>
        </a:p>
      </dgm:t>
    </dgm:pt>
    <dgm:pt modelId="{1AAAC048-6D87-4302-A344-9010E2FD6780}" type="sibTrans" cxnId="{58F49689-EB2F-49B7-846B-8401D3105B92}">
      <dgm:prSet/>
      <dgm:spPr/>
      <dgm:t>
        <a:bodyPr/>
        <a:lstStyle/>
        <a:p>
          <a:endParaRPr lang="en-US"/>
        </a:p>
      </dgm:t>
    </dgm:pt>
    <dgm:pt modelId="{F9B5E4A2-9B30-4E78-AF35-3849498D1368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11891DD9-B325-4697-805D-F2744B51F28D}" type="parTrans" cxnId="{002BBB39-42B0-443C-BBFE-CCE1600C7F3F}">
      <dgm:prSet/>
      <dgm:spPr/>
      <dgm:t>
        <a:bodyPr/>
        <a:lstStyle/>
        <a:p>
          <a:endParaRPr lang="en-US"/>
        </a:p>
      </dgm:t>
    </dgm:pt>
    <dgm:pt modelId="{BB5E4612-A2AB-439F-A3FC-EAE08AF6BBDE}" type="sibTrans" cxnId="{002BBB39-42B0-443C-BBFE-CCE1600C7F3F}">
      <dgm:prSet/>
      <dgm:spPr/>
      <dgm:t>
        <a:bodyPr/>
        <a:lstStyle/>
        <a:p>
          <a:endParaRPr lang="en-US"/>
        </a:p>
      </dgm:t>
    </dgm:pt>
    <dgm:pt modelId="{D4FC1F9B-9474-46A1-B6A4-BD592C769416}">
      <dgm:prSet phldrT="[Text]"/>
      <dgm:spPr/>
      <dgm:t>
        <a:bodyPr/>
        <a:lstStyle/>
        <a:p>
          <a:pPr algn="r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Título del paso 2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64D86179-F0AC-484A-97F3-27B479C9D2F6}" type="parTrans" cxnId="{1665DE7C-D60A-404C-BA00-D612632D07DD}">
      <dgm:prSet/>
      <dgm:spPr/>
      <dgm:t>
        <a:bodyPr/>
        <a:lstStyle/>
        <a:p>
          <a:endParaRPr lang="en-US"/>
        </a:p>
      </dgm:t>
    </dgm:pt>
    <dgm:pt modelId="{BA7B8FAA-7DFF-482E-848F-A67AEB1CF6B1}" type="sibTrans" cxnId="{1665DE7C-D60A-404C-BA00-D612632D07DD}">
      <dgm:prSet/>
      <dgm:spPr/>
      <dgm:t>
        <a:bodyPr/>
        <a:lstStyle/>
        <a:p>
          <a:endParaRPr lang="en-US"/>
        </a:p>
      </dgm:t>
    </dgm:pt>
    <dgm:pt modelId="{31915B73-B24F-4095-8B7C-A3E2192BAC1B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6A804C40-1DD7-4458-89D4-E36BC426E3B6}" type="parTrans" cxnId="{CA1EFA93-8440-4FC7-BF01-5EA93B402FD3}">
      <dgm:prSet/>
      <dgm:spPr/>
      <dgm:t>
        <a:bodyPr/>
        <a:lstStyle/>
        <a:p>
          <a:endParaRPr lang="en-US"/>
        </a:p>
      </dgm:t>
    </dgm:pt>
    <dgm:pt modelId="{6CA804E7-252C-4448-8D5A-78A72F047DF5}" type="sibTrans" cxnId="{CA1EFA93-8440-4FC7-BF01-5EA93B402FD3}">
      <dgm:prSet/>
      <dgm:spPr/>
      <dgm:t>
        <a:bodyPr/>
        <a:lstStyle/>
        <a:p>
          <a:endParaRPr lang="en-US"/>
        </a:p>
      </dgm:t>
    </dgm:pt>
    <dgm:pt modelId="{D855C04F-62E5-4539-A3D2-0257C3EEE3FB}">
      <dgm:prSet phldrT="[Text]"/>
      <dgm:spPr/>
      <dgm:t>
        <a:bodyPr/>
        <a:lstStyle/>
        <a:p>
          <a:pPr algn="r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Título del paso 3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833292D2-C1D7-4D28-8ECC-6926FF65094F}" type="parTrans" cxnId="{9CA98868-624E-4F8E-B760-A54E0D108B8A}">
      <dgm:prSet/>
      <dgm:spPr/>
      <dgm:t>
        <a:bodyPr/>
        <a:lstStyle/>
        <a:p>
          <a:endParaRPr lang="en-US"/>
        </a:p>
      </dgm:t>
    </dgm:pt>
    <dgm:pt modelId="{918C2F2D-9118-4E54-8BF0-E3523D616B57}" type="sibTrans" cxnId="{9CA98868-624E-4F8E-B760-A54E0D108B8A}">
      <dgm:prSet/>
      <dgm:spPr/>
      <dgm:t>
        <a:bodyPr/>
        <a:lstStyle/>
        <a:p>
          <a:endParaRPr lang="en-US"/>
        </a:p>
      </dgm:t>
    </dgm:pt>
    <dgm:pt modelId="{1F639FD7-FC86-4BD1-8EA8-7AFCDB7C575A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AD21AE87-76B5-43C2-B867-681049201242}" type="parTrans" cxnId="{B546E58F-751C-408E-9316-735C9B2763EE}">
      <dgm:prSet/>
      <dgm:spPr/>
      <dgm:t>
        <a:bodyPr/>
        <a:lstStyle/>
        <a:p>
          <a:endParaRPr lang="en-US"/>
        </a:p>
      </dgm:t>
    </dgm:pt>
    <dgm:pt modelId="{4B5EDC9D-8010-46DC-B8C7-80FECBB8813D}" type="sibTrans" cxnId="{B546E58F-751C-408E-9316-735C9B2763EE}">
      <dgm:prSet/>
      <dgm:spPr/>
      <dgm:t>
        <a:bodyPr/>
        <a:lstStyle/>
        <a:p>
          <a:endParaRPr lang="en-US"/>
        </a:p>
      </dgm:t>
    </dgm:pt>
    <dgm:pt modelId="{9157656F-657E-4B71-A99A-FD25DE5AA800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6443E05E-1CD8-4CAF-81C6-6F3E8E7E7E67}" type="parTrans" cxnId="{6700D244-3B64-4640-BBB8-E783F0D7FC88}">
      <dgm:prSet/>
      <dgm:spPr/>
      <dgm:t>
        <a:bodyPr/>
        <a:lstStyle/>
        <a:p>
          <a:endParaRPr lang="en-US"/>
        </a:p>
      </dgm:t>
    </dgm:pt>
    <dgm:pt modelId="{A3922523-6415-4410-B045-367625E0CD27}" type="sibTrans" cxnId="{6700D244-3B64-4640-BBB8-E783F0D7FC88}">
      <dgm:prSet/>
      <dgm:spPr/>
      <dgm:t>
        <a:bodyPr/>
        <a:lstStyle/>
        <a:p>
          <a:endParaRPr lang="en-US"/>
        </a:p>
      </dgm:t>
    </dgm:pt>
    <dgm:pt modelId="{B417A7BD-18F3-4E67-AF5A-A59F03FAD072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8C8863C8-4923-4702-82AD-3690A531C87D}" type="parTrans" cxnId="{1A5E4758-C607-4AA3-B58D-F711617DBF5D}">
      <dgm:prSet/>
      <dgm:spPr/>
      <dgm:t>
        <a:bodyPr/>
        <a:lstStyle/>
        <a:p>
          <a:endParaRPr lang="en-US"/>
        </a:p>
      </dgm:t>
    </dgm:pt>
    <dgm:pt modelId="{730B0BD6-5755-4D6A-83DE-582209009516}" type="sibTrans" cxnId="{1A5E4758-C607-4AA3-B58D-F711617DBF5D}">
      <dgm:prSet/>
      <dgm:spPr/>
      <dgm:t>
        <a:bodyPr/>
        <a:lstStyle/>
        <a:p>
          <a:endParaRPr lang="en-US"/>
        </a:p>
      </dgm:t>
    </dgm:pt>
    <dgm:pt modelId="{A78CF39E-3C92-4231-B193-2B1B4562EC18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76E9109F-3DAD-4AAC-B121-040BB573A67E}" type="parTrans" cxnId="{CF8499C6-C96B-4DF7-A43F-091C9EA3F885}">
      <dgm:prSet/>
      <dgm:spPr/>
      <dgm:t>
        <a:bodyPr/>
        <a:lstStyle/>
        <a:p>
          <a:endParaRPr lang="en-US"/>
        </a:p>
      </dgm:t>
    </dgm:pt>
    <dgm:pt modelId="{4B17EEA1-79C8-4513-B88A-A9E3D9A6BBAC}" type="sibTrans" cxnId="{CF8499C6-C96B-4DF7-A43F-091C9EA3F885}">
      <dgm:prSet/>
      <dgm:spPr/>
      <dgm:t>
        <a:bodyPr/>
        <a:lstStyle/>
        <a:p>
          <a:endParaRPr lang="en-US"/>
        </a:p>
      </dgm:t>
    </dgm:pt>
    <dgm:pt modelId="{9EAF9FC2-F3A5-4E59-B51F-00B48DD2F2EB}">
      <dgm:prSet phldrT="[Text]"/>
      <dgm:spPr/>
      <dgm:t>
        <a:bodyPr/>
        <a:lstStyle/>
        <a:p>
          <a:pPr algn="r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Título del paso 4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417BEEC1-1A24-48B8-BB3C-34D8089EC196}" type="parTrans" cxnId="{B27DC05B-BE76-436C-B1C4-1297A548A88D}">
      <dgm:prSet/>
      <dgm:spPr/>
      <dgm:t>
        <a:bodyPr/>
        <a:lstStyle/>
        <a:p>
          <a:endParaRPr lang="en-US"/>
        </a:p>
      </dgm:t>
    </dgm:pt>
    <dgm:pt modelId="{FA1C6C10-2743-4803-B417-7DE87B8A5A8F}" type="sibTrans" cxnId="{B27DC05B-BE76-436C-B1C4-1297A548A88D}">
      <dgm:prSet/>
      <dgm:spPr/>
      <dgm:t>
        <a:bodyPr/>
        <a:lstStyle/>
        <a:p>
          <a:endParaRPr lang="en-US"/>
        </a:p>
      </dgm:t>
    </dgm:pt>
    <dgm:pt modelId="{14DC0861-719E-455C-A6F0-D34F62AE43B7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C0BD011A-1FCA-4E57-B1CC-49D06674C2DF}" type="parTrans" cxnId="{FDF9CC05-503E-424F-B8F0-5612A5CE2FA9}">
      <dgm:prSet/>
      <dgm:spPr/>
      <dgm:t>
        <a:bodyPr/>
        <a:lstStyle/>
        <a:p>
          <a:endParaRPr lang="en-US"/>
        </a:p>
      </dgm:t>
    </dgm:pt>
    <dgm:pt modelId="{5518D6F8-AB91-456D-938A-1B5C4AA1194F}" type="sibTrans" cxnId="{FDF9CC05-503E-424F-B8F0-5612A5CE2FA9}">
      <dgm:prSet/>
      <dgm:spPr/>
      <dgm:t>
        <a:bodyPr/>
        <a:lstStyle/>
        <a:p>
          <a:endParaRPr lang="en-US"/>
        </a:p>
      </dgm:t>
    </dgm:pt>
    <dgm:pt modelId="{DDF437A6-B527-4297-940A-DB892E3E041F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21344233-1FE3-41B3-B1B4-469998E9554E}" type="parTrans" cxnId="{D8FFC67B-E986-4B5C-9519-FFA5EA36ECCD}">
      <dgm:prSet/>
      <dgm:spPr/>
      <dgm:t>
        <a:bodyPr/>
        <a:lstStyle/>
        <a:p>
          <a:endParaRPr lang="en-US"/>
        </a:p>
      </dgm:t>
    </dgm:pt>
    <dgm:pt modelId="{7E621F33-5EB6-4BDE-9E30-583D5964199A}" type="sibTrans" cxnId="{D8FFC67B-E986-4B5C-9519-FFA5EA36ECCD}">
      <dgm:prSet/>
      <dgm:spPr/>
      <dgm:t>
        <a:bodyPr/>
        <a:lstStyle/>
        <a:p>
          <a:endParaRPr lang="en-US"/>
        </a:p>
      </dgm:t>
    </dgm:pt>
    <dgm:pt modelId="{D1CB6BCB-ABC7-4830-9D66-97BEC7A1C903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679427E4-2DA8-4C54-AEB8-C270E875714F}" type="parTrans" cxnId="{E457FA6D-EA8B-4B54-AE73-6CB7A0200357}">
      <dgm:prSet/>
      <dgm:spPr/>
      <dgm:t>
        <a:bodyPr/>
        <a:lstStyle/>
        <a:p>
          <a:endParaRPr lang="en-US"/>
        </a:p>
      </dgm:t>
    </dgm:pt>
    <dgm:pt modelId="{B1548FB6-6C33-4A6A-A096-1C308A005C57}" type="sibTrans" cxnId="{E457FA6D-EA8B-4B54-AE73-6CB7A0200357}">
      <dgm:prSet/>
      <dgm:spPr/>
      <dgm:t>
        <a:bodyPr/>
        <a:lstStyle/>
        <a:p>
          <a:endParaRPr lang="en-US"/>
        </a:p>
      </dgm:t>
    </dgm:pt>
    <dgm:pt modelId="{CDC3BE65-6EA5-45E3-BBA9-19785FC025E7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800" b="0" i="0" noProof="0" dirty="0">
            <a:latin typeface="Corbel"/>
            <a:ea typeface="+mn-ea"/>
            <a:cs typeface="+mn-cs"/>
          </a:endParaRPr>
        </a:p>
      </dgm:t>
    </dgm:pt>
    <dgm:pt modelId="{506872AE-F23F-461B-AA4B-F80FB9F96AFC}" type="parTrans" cxnId="{512563A3-55E1-4974-B0C1-69019386C68C}">
      <dgm:prSet/>
      <dgm:spPr/>
      <dgm:t>
        <a:bodyPr/>
        <a:lstStyle/>
        <a:p>
          <a:endParaRPr lang="en-US"/>
        </a:p>
      </dgm:t>
    </dgm:pt>
    <dgm:pt modelId="{075A8612-F332-4F55-8B12-7271AE4B8F96}" type="sibTrans" cxnId="{512563A3-55E1-4974-B0C1-69019386C68C}">
      <dgm:prSet/>
      <dgm:spPr/>
      <dgm:t>
        <a:bodyPr/>
        <a:lstStyle/>
        <a:p>
          <a:endParaRPr lang="en-US"/>
        </a:p>
      </dgm:t>
    </dgm:pt>
    <dgm:pt modelId="{70BC31D5-0AF4-46BA-93EE-8EF6996A2CAF}" type="pres">
      <dgm:prSet presAssocID="{226286EE-C089-4DF6-B790-C0E96A276C0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1876178-43F6-4948-A0D3-F14C1B318357}" type="pres">
      <dgm:prSet presAssocID="{282B3ED8-E765-403D-B9A2-B5830C301375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5952E-5A9A-4DBA-A11B-341A18AC70E2}" type="pres">
      <dgm:prSet presAssocID="{282B3ED8-E765-403D-B9A2-B5830C301375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2A4AE-7902-460B-9788-9EB75935EC1D}" type="pres">
      <dgm:prSet presAssocID="{282B3ED8-E765-403D-B9A2-B5830C301375}" presName="accentShape_1" presStyleCnt="0"/>
      <dgm:spPr/>
    </dgm:pt>
    <dgm:pt modelId="{05EA762F-3D1E-4794-A4BC-DF5E651273C6}" type="pres">
      <dgm:prSet presAssocID="{282B3ED8-E765-403D-B9A2-B5830C301375}" presName="imageRepeatNode" presStyleLbl="node1" presStyleIdx="0" presStyleCnt="4"/>
      <dgm:spPr/>
      <dgm:t>
        <a:bodyPr/>
        <a:lstStyle/>
        <a:p>
          <a:endParaRPr lang="en-US"/>
        </a:p>
      </dgm:t>
    </dgm:pt>
    <dgm:pt modelId="{7AA2BBA0-80E2-45BD-8D19-62C1D7B66999}" type="pres">
      <dgm:prSet presAssocID="{D4FC1F9B-9474-46A1-B6A4-BD592C769416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59E3F-DF56-43ED-8EA1-39C3E68DBEEA}" type="pres">
      <dgm:prSet presAssocID="{D4FC1F9B-9474-46A1-B6A4-BD592C769416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6F971-5367-46D1-8CED-860689B4DC32}" type="pres">
      <dgm:prSet presAssocID="{D4FC1F9B-9474-46A1-B6A4-BD592C769416}" presName="accentShape_2" presStyleCnt="0"/>
      <dgm:spPr/>
    </dgm:pt>
    <dgm:pt modelId="{18553315-0A83-483D-AC50-A025DD74DD29}" type="pres">
      <dgm:prSet presAssocID="{D4FC1F9B-9474-46A1-B6A4-BD592C769416}" presName="imageRepeatNode" presStyleLbl="node1" presStyleIdx="1" presStyleCnt="4"/>
      <dgm:spPr/>
      <dgm:t>
        <a:bodyPr/>
        <a:lstStyle/>
        <a:p>
          <a:endParaRPr lang="en-US"/>
        </a:p>
      </dgm:t>
    </dgm:pt>
    <dgm:pt modelId="{3D1150B0-306B-4BCF-8C33-3474F0DF7EA4}" type="pres">
      <dgm:prSet presAssocID="{D855C04F-62E5-4539-A3D2-0257C3EEE3FB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249C1-A727-47EE-A38F-F1D9092A05DB}" type="pres">
      <dgm:prSet presAssocID="{D855C04F-62E5-4539-A3D2-0257C3EEE3FB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35D85-7C5A-4186-887B-7CD643252A50}" type="pres">
      <dgm:prSet presAssocID="{D855C04F-62E5-4539-A3D2-0257C3EEE3FB}" presName="accentShape_3" presStyleCnt="0"/>
      <dgm:spPr/>
    </dgm:pt>
    <dgm:pt modelId="{DF7E8CD6-5A74-4C41-AB0A-23C8A96E0558}" type="pres">
      <dgm:prSet presAssocID="{D855C04F-62E5-4539-A3D2-0257C3EEE3FB}" presName="imageRepeatNode" presStyleLbl="node1" presStyleIdx="2" presStyleCnt="4"/>
      <dgm:spPr/>
      <dgm:t>
        <a:bodyPr/>
        <a:lstStyle/>
        <a:p>
          <a:endParaRPr lang="en-US"/>
        </a:p>
      </dgm:t>
    </dgm:pt>
    <dgm:pt modelId="{6C7F0D1E-3C37-4CD8-AE64-54CF0548AD67}" type="pres">
      <dgm:prSet presAssocID="{9EAF9FC2-F3A5-4E59-B51F-00B48DD2F2EB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78642-4EF7-47B5-8DAB-3CFDEBB643C9}" type="pres">
      <dgm:prSet presAssocID="{9EAF9FC2-F3A5-4E59-B51F-00B48DD2F2EB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E83F-8A81-4CD7-922B-C7D8B1B9CD2E}" type="pres">
      <dgm:prSet presAssocID="{9EAF9FC2-F3A5-4E59-B51F-00B48DD2F2EB}" presName="accentShape_4" presStyleCnt="0"/>
      <dgm:spPr/>
    </dgm:pt>
    <dgm:pt modelId="{D2BC8986-9AF3-4BB9-BAD5-7BADF23ACD14}" type="pres">
      <dgm:prSet presAssocID="{9EAF9FC2-F3A5-4E59-B51F-00B48DD2F2EB}" presName="imageRepeatNod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CF8499C6-C96B-4DF7-A43F-091C9EA3F885}" srcId="{D855C04F-62E5-4539-A3D2-0257C3EEE3FB}" destId="{A78CF39E-3C92-4231-B193-2B1B4562EC18}" srcOrd="1" destOrd="0" parTransId="{76E9109F-3DAD-4AAC-B121-040BB573A67E}" sibTransId="{4B17EEA1-79C8-4513-B88A-A9E3D9A6BBAC}"/>
    <dgm:cxn modelId="{63AECB4D-04E4-4AE9-970F-0EBE9CBA93AC}" type="presOf" srcId="{D4FC1F9B-9474-46A1-B6A4-BD592C769416}" destId="{18553315-0A83-483D-AC50-A025DD74DD29}" srcOrd="1" destOrd="0" presId="urn:microsoft.com/office/officeart/2009/3/layout/BlockDescendingList"/>
    <dgm:cxn modelId="{B27DC05B-BE76-436C-B1C4-1297A548A88D}" srcId="{226286EE-C089-4DF6-B790-C0E96A276C09}" destId="{9EAF9FC2-F3A5-4E59-B51F-00B48DD2F2EB}" srcOrd="3" destOrd="0" parTransId="{417BEEC1-1A24-48B8-BB3C-34D8089EC196}" sibTransId="{FA1C6C10-2743-4803-B417-7DE87B8A5A8F}"/>
    <dgm:cxn modelId="{6700D244-3B64-4640-BBB8-E783F0D7FC88}" srcId="{282B3ED8-E765-403D-B9A2-B5830C301375}" destId="{9157656F-657E-4B71-A99A-FD25DE5AA800}" srcOrd="1" destOrd="0" parTransId="{6443E05E-1CD8-4CAF-81C6-6F3E8E7E7E67}" sibTransId="{A3922523-6415-4410-B045-367625E0CD27}"/>
    <dgm:cxn modelId="{E8A1BAA4-D6FD-47F3-BFD0-A3F1680F8381}" type="presOf" srcId="{282B3ED8-E765-403D-B9A2-B5830C301375}" destId="{C1876178-43F6-4948-A0D3-F14C1B318357}" srcOrd="0" destOrd="0" presId="urn:microsoft.com/office/officeart/2009/3/layout/BlockDescendingList"/>
    <dgm:cxn modelId="{65186DC6-5CB2-46B2-902F-E545D3B3DF3A}" type="presOf" srcId="{CDC3BE65-6EA5-45E3-BBA9-19785FC025E7}" destId="{94859E3F-DF56-43ED-8EA1-39C3E68DBEEA}" srcOrd="0" destOrd="1" presId="urn:microsoft.com/office/officeart/2009/3/layout/BlockDescendingList"/>
    <dgm:cxn modelId="{8A00B005-18DA-4A65-9F4D-156EBF88BA32}" type="presOf" srcId="{14DC0861-719E-455C-A6F0-D34F62AE43B7}" destId="{EDF78642-4EF7-47B5-8DAB-3CFDEBB643C9}" srcOrd="0" destOrd="0" presId="urn:microsoft.com/office/officeart/2009/3/layout/BlockDescendingList"/>
    <dgm:cxn modelId="{9CA98868-624E-4F8E-B760-A54E0D108B8A}" srcId="{226286EE-C089-4DF6-B790-C0E96A276C09}" destId="{D855C04F-62E5-4539-A3D2-0257C3EEE3FB}" srcOrd="2" destOrd="0" parTransId="{833292D2-C1D7-4D28-8ECC-6926FF65094F}" sibTransId="{918C2F2D-9118-4E54-8BF0-E3523D616B57}"/>
    <dgm:cxn modelId="{1665DE7C-D60A-404C-BA00-D612632D07DD}" srcId="{226286EE-C089-4DF6-B790-C0E96A276C09}" destId="{D4FC1F9B-9474-46A1-B6A4-BD592C769416}" srcOrd="1" destOrd="0" parTransId="{64D86179-F0AC-484A-97F3-27B479C9D2F6}" sibTransId="{BA7B8FAA-7DFF-482E-848F-A67AEB1CF6B1}"/>
    <dgm:cxn modelId="{1A5E4758-C607-4AA3-B58D-F711617DBF5D}" srcId="{D4FC1F9B-9474-46A1-B6A4-BD592C769416}" destId="{B417A7BD-18F3-4E67-AF5A-A59F03FAD072}" srcOrd="2" destOrd="0" parTransId="{8C8863C8-4923-4702-82AD-3690A531C87D}" sibTransId="{730B0BD6-5755-4D6A-83DE-582209009516}"/>
    <dgm:cxn modelId="{B546E58F-751C-408E-9316-735C9B2763EE}" srcId="{D855C04F-62E5-4539-A3D2-0257C3EEE3FB}" destId="{1F639FD7-FC86-4BD1-8EA8-7AFCDB7C575A}" srcOrd="0" destOrd="0" parTransId="{AD21AE87-76B5-43C2-B867-681049201242}" sibTransId="{4B5EDC9D-8010-46DC-B8C7-80FECBB8813D}"/>
    <dgm:cxn modelId="{CCC6F9C2-AB76-4B1E-B3C7-67BF0DCA1620}" type="presOf" srcId="{A78CF39E-3C92-4231-B193-2B1B4562EC18}" destId="{BAE249C1-A727-47EE-A38F-F1D9092A05DB}" srcOrd="0" destOrd="1" presId="urn:microsoft.com/office/officeart/2009/3/layout/BlockDescendingList"/>
    <dgm:cxn modelId="{B4996CC1-3132-48C1-A4E8-D5EA61C18696}" type="presOf" srcId="{226286EE-C089-4DF6-B790-C0E96A276C09}" destId="{70BC31D5-0AF4-46BA-93EE-8EF6996A2CAF}" srcOrd="0" destOrd="0" presId="urn:microsoft.com/office/officeart/2009/3/layout/BlockDescendingList"/>
    <dgm:cxn modelId="{A339B6CB-9E51-439C-ACCB-83EEA711EECA}" type="presOf" srcId="{31915B73-B24F-4095-8B7C-A3E2192BAC1B}" destId="{94859E3F-DF56-43ED-8EA1-39C3E68DBEEA}" srcOrd="0" destOrd="0" presId="urn:microsoft.com/office/officeart/2009/3/layout/BlockDescendingList"/>
    <dgm:cxn modelId="{59F80068-E15A-46AD-B8B1-A2BBA7554BA2}" type="presOf" srcId="{F9B5E4A2-9B30-4E78-AF35-3849498D1368}" destId="{A585952E-5A9A-4DBA-A11B-341A18AC70E2}" srcOrd="0" destOrd="0" presId="urn:microsoft.com/office/officeart/2009/3/layout/BlockDescendingList"/>
    <dgm:cxn modelId="{6BA64F63-1B24-4665-83F9-AFEFBC54A595}" type="presOf" srcId="{D1CB6BCB-ABC7-4830-9D66-97BEC7A1C903}" destId="{A585952E-5A9A-4DBA-A11B-341A18AC70E2}" srcOrd="0" destOrd="2" presId="urn:microsoft.com/office/officeart/2009/3/layout/BlockDescendingList"/>
    <dgm:cxn modelId="{0A0CBB37-3E4B-4E48-88C8-A5C3F5C60383}" type="presOf" srcId="{B417A7BD-18F3-4E67-AF5A-A59F03FAD072}" destId="{94859E3F-DF56-43ED-8EA1-39C3E68DBEEA}" srcOrd="0" destOrd="2" presId="urn:microsoft.com/office/officeart/2009/3/layout/BlockDescendingList"/>
    <dgm:cxn modelId="{F08E281F-C8B7-4443-A405-22AD33BFDA67}" type="presOf" srcId="{9EAF9FC2-F3A5-4E59-B51F-00B48DD2F2EB}" destId="{6C7F0D1E-3C37-4CD8-AE64-54CF0548AD67}" srcOrd="0" destOrd="0" presId="urn:microsoft.com/office/officeart/2009/3/layout/BlockDescendingList"/>
    <dgm:cxn modelId="{CA1EFA93-8440-4FC7-BF01-5EA93B402FD3}" srcId="{D4FC1F9B-9474-46A1-B6A4-BD592C769416}" destId="{31915B73-B24F-4095-8B7C-A3E2192BAC1B}" srcOrd="0" destOrd="0" parTransId="{6A804C40-1DD7-4458-89D4-E36BC426E3B6}" sibTransId="{6CA804E7-252C-4448-8D5A-78A72F047DF5}"/>
    <dgm:cxn modelId="{504D125A-D369-47F1-86F9-53BB4DB530E2}" type="presOf" srcId="{D855C04F-62E5-4539-A3D2-0257C3EEE3FB}" destId="{3D1150B0-306B-4BCF-8C33-3474F0DF7EA4}" srcOrd="0" destOrd="0" presId="urn:microsoft.com/office/officeart/2009/3/layout/BlockDescendingList"/>
    <dgm:cxn modelId="{B46C8FFD-E2D8-4FF2-99B1-8F2D3FCD9622}" type="presOf" srcId="{282B3ED8-E765-403D-B9A2-B5830C301375}" destId="{05EA762F-3D1E-4794-A4BC-DF5E651273C6}" srcOrd="1" destOrd="0" presId="urn:microsoft.com/office/officeart/2009/3/layout/BlockDescendingList"/>
    <dgm:cxn modelId="{FDF9CC05-503E-424F-B8F0-5612A5CE2FA9}" srcId="{9EAF9FC2-F3A5-4E59-B51F-00B48DD2F2EB}" destId="{14DC0861-719E-455C-A6F0-D34F62AE43B7}" srcOrd="0" destOrd="0" parTransId="{C0BD011A-1FCA-4E57-B1CC-49D06674C2DF}" sibTransId="{5518D6F8-AB91-456D-938A-1B5C4AA1194F}"/>
    <dgm:cxn modelId="{F6014B1E-15F4-4DB6-B85E-AA076FC18460}" type="presOf" srcId="{D855C04F-62E5-4539-A3D2-0257C3EEE3FB}" destId="{DF7E8CD6-5A74-4C41-AB0A-23C8A96E0558}" srcOrd="1" destOrd="0" presId="urn:microsoft.com/office/officeart/2009/3/layout/BlockDescendingList"/>
    <dgm:cxn modelId="{2E2D28E0-1DCC-4D6A-8C6D-3A92A23D76F8}" type="presOf" srcId="{D4FC1F9B-9474-46A1-B6A4-BD592C769416}" destId="{7AA2BBA0-80E2-45BD-8D19-62C1D7B66999}" srcOrd="0" destOrd="0" presId="urn:microsoft.com/office/officeart/2009/3/layout/BlockDescendingList"/>
    <dgm:cxn modelId="{D8FFC67B-E986-4B5C-9519-FFA5EA36ECCD}" srcId="{9EAF9FC2-F3A5-4E59-B51F-00B48DD2F2EB}" destId="{DDF437A6-B527-4297-940A-DB892E3E041F}" srcOrd="1" destOrd="0" parTransId="{21344233-1FE3-41B3-B1B4-469998E9554E}" sibTransId="{7E621F33-5EB6-4BDE-9E30-583D5964199A}"/>
    <dgm:cxn modelId="{002BBB39-42B0-443C-BBFE-CCE1600C7F3F}" srcId="{282B3ED8-E765-403D-B9A2-B5830C301375}" destId="{F9B5E4A2-9B30-4E78-AF35-3849498D1368}" srcOrd="0" destOrd="0" parTransId="{11891DD9-B325-4697-805D-F2744B51F28D}" sibTransId="{BB5E4612-A2AB-439F-A3FC-EAE08AF6BBDE}"/>
    <dgm:cxn modelId="{E457FA6D-EA8B-4B54-AE73-6CB7A0200357}" srcId="{282B3ED8-E765-403D-B9A2-B5830C301375}" destId="{D1CB6BCB-ABC7-4830-9D66-97BEC7A1C903}" srcOrd="2" destOrd="0" parTransId="{679427E4-2DA8-4C54-AEB8-C270E875714F}" sibTransId="{B1548FB6-6C33-4A6A-A096-1C308A005C57}"/>
    <dgm:cxn modelId="{9AD53738-F1CC-4791-8FB0-72B2A341FE52}" type="presOf" srcId="{9EAF9FC2-F3A5-4E59-B51F-00B48DD2F2EB}" destId="{D2BC8986-9AF3-4BB9-BAD5-7BADF23ACD14}" srcOrd="1" destOrd="0" presId="urn:microsoft.com/office/officeart/2009/3/layout/BlockDescendingList"/>
    <dgm:cxn modelId="{6B3B1324-0C04-4717-B815-20CA2E01D841}" type="presOf" srcId="{9157656F-657E-4B71-A99A-FD25DE5AA800}" destId="{A585952E-5A9A-4DBA-A11B-341A18AC70E2}" srcOrd="0" destOrd="1" presId="urn:microsoft.com/office/officeart/2009/3/layout/BlockDescendingList"/>
    <dgm:cxn modelId="{48643E5F-862E-4388-8591-383C6335A241}" type="presOf" srcId="{DDF437A6-B527-4297-940A-DB892E3E041F}" destId="{EDF78642-4EF7-47B5-8DAB-3CFDEBB643C9}" srcOrd="0" destOrd="1" presId="urn:microsoft.com/office/officeart/2009/3/layout/BlockDescendingList"/>
    <dgm:cxn modelId="{CD1EAA13-8299-4FFF-875D-188F84A8D715}" type="presOf" srcId="{1F639FD7-FC86-4BD1-8EA8-7AFCDB7C575A}" destId="{BAE249C1-A727-47EE-A38F-F1D9092A05DB}" srcOrd="0" destOrd="0" presId="urn:microsoft.com/office/officeart/2009/3/layout/BlockDescendingList"/>
    <dgm:cxn modelId="{58F49689-EB2F-49B7-846B-8401D3105B92}" srcId="{226286EE-C089-4DF6-B790-C0E96A276C09}" destId="{282B3ED8-E765-403D-B9A2-B5830C301375}" srcOrd="0" destOrd="0" parTransId="{B6B954D1-F24C-4496-9869-13A9CFEA6AD2}" sibTransId="{1AAAC048-6D87-4302-A344-9010E2FD6780}"/>
    <dgm:cxn modelId="{512563A3-55E1-4974-B0C1-69019386C68C}" srcId="{D4FC1F9B-9474-46A1-B6A4-BD592C769416}" destId="{CDC3BE65-6EA5-45E3-BBA9-19785FC025E7}" srcOrd="1" destOrd="0" parTransId="{506872AE-F23F-461B-AA4B-F80FB9F96AFC}" sibTransId="{075A8612-F332-4F55-8B12-7271AE4B8F96}"/>
    <dgm:cxn modelId="{6F368041-510E-4116-BD5C-EE4076DE1665}" type="presParOf" srcId="{70BC31D5-0AF4-46BA-93EE-8EF6996A2CAF}" destId="{C1876178-43F6-4948-A0D3-F14C1B318357}" srcOrd="0" destOrd="0" presId="urn:microsoft.com/office/officeart/2009/3/layout/BlockDescendingList"/>
    <dgm:cxn modelId="{4657066A-6FEC-4B6F-9E33-7A62720F1C38}" type="presParOf" srcId="{70BC31D5-0AF4-46BA-93EE-8EF6996A2CAF}" destId="{A585952E-5A9A-4DBA-A11B-341A18AC70E2}" srcOrd="1" destOrd="0" presId="urn:microsoft.com/office/officeart/2009/3/layout/BlockDescendingList"/>
    <dgm:cxn modelId="{2F3E26CC-B4C9-4BA3-A72D-7E58F19CC2DA}" type="presParOf" srcId="{70BC31D5-0AF4-46BA-93EE-8EF6996A2CAF}" destId="{7B62A4AE-7902-460B-9788-9EB75935EC1D}" srcOrd="2" destOrd="0" presId="urn:microsoft.com/office/officeart/2009/3/layout/BlockDescendingList"/>
    <dgm:cxn modelId="{58400A9B-4646-4B1D-AAB5-6B28CA77ED8E}" type="presParOf" srcId="{7B62A4AE-7902-460B-9788-9EB75935EC1D}" destId="{05EA762F-3D1E-4794-A4BC-DF5E651273C6}" srcOrd="0" destOrd="0" presId="urn:microsoft.com/office/officeart/2009/3/layout/BlockDescendingList"/>
    <dgm:cxn modelId="{BDDC12D8-0211-4984-9BB7-2A5D8C41E40A}" type="presParOf" srcId="{70BC31D5-0AF4-46BA-93EE-8EF6996A2CAF}" destId="{7AA2BBA0-80E2-45BD-8D19-62C1D7B66999}" srcOrd="3" destOrd="0" presId="urn:microsoft.com/office/officeart/2009/3/layout/BlockDescendingList"/>
    <dgm:cxn modelId="{869E2466-15B0-48AC-B906-115B95D70AD1}" type="presParOf" srcId="{70BC31D5-0AF4-46BA-93EE-8EF6996A2CAF}" destId="{94859E3F-DF56-43ED-8EA1-39C3E68DBEEA}" srcOrd="4" destOrd="0" presId="urn:microsoft.com/office/officeart/2009/3/layout/BlockDescendingList"/>
    <dgm:cxn modelId="{AA83AEF5-48D1-4AA8-9AB7-37EB0F453E81}" type="presParOf" srcId="{70BC31D5-0AF4-46BA-93EE-8EF6996A2CAF}" destId="{A346F971-5367-46D1-8CED-860689B4DC32}" srcOrd="5" destOrd="0" presId="urn:microsoft.com/office/officeart/2009/3/layout/BlockDescendingList"/>
    <dgm:cxn modelId="{552FD8DE-CD42-46C4-88C7-0D3C8F58AF75}" type="presParOf" srcId="{A346F971-5367-46D1-8CED-860689B4DC32}" destId="{18553315-0A83-483D-AC50-A025DD74DD29}" srcOrd="0" destOrd="0" presId="urn:microsoft.com/office/officeart/2009/3/layout/BlockDescendingList"/>
    <dgm:cxn modelId="{321E58BC-A0C5-498B-9775-EDEDA0A30BDB}" type="presParOf" srcId="{70BC31D5-0AF4-46BA-93EE-8EF6996A2CAF}" destId="{3D1150B0-306B-4BCF-8C33-3474F0DF7EA4}" srcOrd="6" destOrd="0" presId="urn:microsoft.com/office/officeart/2009/3/layout/BlockDescendingList"/>
    <dgm:cxn modelId="{22B2B1CC-DAA3-48D5-9B85-A383629AFB79}" type="presParOf" srcId="{70BC31D5-0AF4-46BA-93EE-8EF6996A2CAF}" destId="{BAE249C1-A727-47EE-A38F-F1D9092A05DB}" srcOrd="7" destOrd="0" presId="urn:microsoft.com/office/officeart/2009/3/layout/BlockDescendingList"/>
    <dgm:cxn modelId="{DCBC2D6E-C8DF-42ED-94EC-01947BEC16EE}" type="presParOf" srcId="{70BC31D5-0AF4-46BA-93EE-8EF6996A2CAF}" destId="{5AD35D85-7C5A-4186-887B-7CD643252A50}" srcOrd="8" destOrd="0" presId="urn:microsoft.com/office/officeart/2009/3/layout/BlockDescendingList"/>
    <dgm:cxn modelId="{4CBA6E4D-E7AC-43DD-A352-05EC4FB8B6EA}" type="presParOf" srcId="{5AD35D85-7C5A-4186-887B-7CD643252A50}" destId="{DF7E8CD6-5A74-4C41-AB0A-23C8A96E0558}" srcOrd="0" destOrd="0" presId="urn:microsoft.com/office/officeart/2009/3/layout/BlockDescendingList"/>
    <dgm:cxn modelId="{8B2A95F8-FEC1-4AF0-838E-233B730E73B1}" type="presParOf" srcId="{70BC31D5-0AF4-46BA-93EE-8EF6996A2CAF}" destId="{6C7F0D1E-3C37-4CD8-AE64-54CF0548AD67}" srcOrd="9" destOrd="0" presId="urn:microsoft.com/office/officeart/2009/3/layout/BlockDescendingList"/>
    <dgm:cxn modelId="{42E400D1-5945-4C10-BE03-671D0B10EC55}" type="presParOf" srcId="{70BC31D5-0AF4-46BA-93EE-8EF6996A2CAF}" destId="{EDF78642-4EF7-47B5-8DAB-3CFDEBB643C9}" srcOrd="10" destOrd="0" presId="urn:microsoft.com/office/officeart/2009/3/layout/BlockDescendingList"/>
    <dgm:cxn modelId="{1D80DE39-0C88-4E45-82A2-B205C29ABC1F}" type="presParOf" srcId="{70BC31D5-0AF4-46BA-93EE-8EF6996A2CAF}" destId="{4FD1E83F-8A81-4CD7-922B-C7D8B1B9CD2E}" srcOrd="11" destOrd="0" presId="urn:microsoft.com/office/officeart/2009/3/layout/BlockDescendingList"/>
    <dgm:cxn modelId="{52DA000F-06F7-4649-96C3-D48A4F8EB6D4}" type="presParOf" srcId="{4FD1E83F-8A81-4CD7-922B-C7D8B1B9CD2E}" destId="{D2BC8986-9AF3-4BB9-BAD5-7BADF23ACD1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E8CD6-5A74-4C41-AB0A-23C8A96E0558}">
      <dsp:nvSpPr>
        <dsp:cNvPr id="0" name=""/>
        <dsp:cNvSpPr/>
      </dsp:nvSpPr>
      <dsp:spPr>
        <a:xfrm>
          <a:off x="4845688" y="1014126"/>
          <a:ext cx="1626675" cy="3093561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528065"/>
                <a:satOff val="-37477"/>
                <a:lumOff val="24663"/>
                <a:alphaOff val="0"/>
                <a:satMod val="103000"/>
                <a:lumMod val="118000"/>
              </a:schemeClr>
            </a:gs>
            <a:gs pos="50000">
              <a:schemeClr val="accent3">
                <a:shade val="80000"/>
                <a:hueOff val="528065"/>
                <a:satOff val="-37477"/>
                <a:lumOff val="24663"/>
                <a:alphaOff val="0"/>
                <a:satMod val="89000"/>
                <a:lumMod val="91000"/>
              </a:schemeClr>
            </a:gs>
            <a:gs pos="100000">
              <a:schemeClr val="accent3">
                <a:shade val="80000"/>
                <a:hueOff val="528065"/>
                <a:satOff val="-37477"/>
                <a:lumOff val="24663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noProof="0" dirty="0" smtClean="0">
              <a:latin typeface="Corbel"/>
              <a:ea typeface="+mn-ea"/>
              <a:cs typeface="+mn-cs"/>
            </a:rPr>
            <a:t>Título del paso 3</a:t>
          </a:r>
          <a:endParaRPr lang="es-ES" sz="2400" b="0" i="0" kern="1200" noProof="0" dirty="0">
            <a:latin typeface="Corbel"/>
            <a:ea typeface="+mn-ea"/>
            <a:cs typeface="+mn-cs"/>
          </a:endParaRPr>
        </a:p>
      </dsp:txBody>
      <dsp:txXfrm rot="16200000">
        <a:off x="4873915" y="2194761"/>
        <a:ext cx="2784205" cy="422935"/>
      </dsp:txXfrm>
    </dsp:sp>
    <dsp:sp modelId="{18553315-0A83-483D-AC50-A025DD74DD29}">
      <dsp:nvSpPr>
        <dsp:cNvPr id="0" name=""/>
        <dsp:cNvSpPr/>
      </dsp:nvSpPr>
      <dsp:spPr>
        <a:xfrm>
          <a:off x="3073193" y="491997"/>
          <a:ext cx="1626675" cy="3615690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264032"/>
                <a:satOff val="-18738"/>
                <a:lumOff val="12332"/>
                <a:alphaOff val="0"/>
                <a:satMod val="103000"/>
                <a:lumMod val="118000"/>
              </a:schemeClr>
            </a:gs>
            <a:gs pos="50000">
              <a:schemeClr val="accent3">
                <a:shade val="80000"/>
                <a:hueOff val="264032"/>
                <a:satOff val="-18738"/>
                <a:lumOff val="12332"/>
                <a:alphaOff val="0"/>
                <a:satMod val="89000"/>
                <a:lumMod val="91000"/>
              </a:schemeClr>
            </a:gs>
            <a:gs pos="100000">
              <a:schemeClr val="accent3">
                <a:shade val="80000"/>
                <a:hueOff val="264032"/>
                <a:satOff val="-18738"/>
                <a:lumOff val="12332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noProof="0" dirty="0" smtClean="0">
              <a:latin typeface="Corbel"/>
              <a:ea typeface="+mn-ea"/>
              <a:cs typeface="+mn-cs"/>
            </a:rPr>
            <a:t>Título del paso 2</a:t>
          </a:r>
          <a:endParaRPr lang="es-ES" sz="2400" b="0" i="0" kern="1200" noProof="0" dirty="0">
            <a:latin typeface="Corbel"/>
            <a:ea typeface="+mn-ea"/>
            <a:cs typeface="+mn-cs"/>
          </a:endParaRPr>
        </a:p>
      </dsp:txBody>
      <dsp:txXfrm rot="16200000">
        <a:off x="2866463" y="1907590"/>
        <a:ext cx="3254121" cy="422935"/>
      </dsp:txXfrm>
    </dsp:sp>
    <dsp:sp modelId="{D2BC8986-9AF3-4BB9-BAD5-7BADF23ACD14}">
      <dsp:nvSpPr>
        <dsp:cNvPr id="0" name=""/>
        <dsp:cNvSpPr/>
      </dsp:nvSpPr>
      <dsp:spPr>
        <a:xfrm>
          <a:off x="6581916" y="1525523"/>
          <a:ext cx="1626675" cy="2582164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792097"/>
                <a:satOff val="-56215"/>
                <a:lumOff val="36995"/>
                <a:alphaOff val="0"/>
                <a:satMod val="103000"/>
                <a:lumMod val="118000"/>
              </a:schemeClr>
            </a:gs>
            <a:gs pos="50000">
              <a:schemeClr val="accent3">
                <a:shade val="80000"/>
                <a:hueOff val="792097"/>
                <a:satOff val="-56215"/>
                <a:lumOff val="36995"/>
                <a:alphaOff val="0"/>
                <a:satMod val="89000"/>
                <a:lumMod val="91000"/>
              </a:schemeClr>
            </a:gs>
            <a:gs pos="100000">
              <a:schemeClr val="accent3">
                <a:shade val="80000"/>
                <a:hueOff val="792097"/>
                <a:satOff val="-56215"/>
                <a:lumOff val="36995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noProof="0" dirty="0" smtClean="0">
              <a:latin typeface="Corbel"/>
              <a:ea typeface="+mn-ea"/>
              <a:cs typeface="+mn-cs"/>
            </a:rPr>
            <a:t>Título del paso 4</a:t>
          </a:r>
          <a:endParaRPr lang="es-ES" sz="2400" b="0" i="0" kern="1200" noProof="0" dirty="0">
            <a:latin typeface="Corbel"/>
            <a:ea typeface="+mn-ea"/>
            <a:cs typeface="+mn-cs"/>
          </a:endParaRPr>
        </a:p>
      </dsp:txBody>
      <dsp:txXfrm rot="16200000">
        <a:off x="6840272" y="2476030"/>
        <a:ext cx="2323947" cy="422935"/>
      </dsp:txXfrm>
    </dsp:sp>
    <dsp:sp modelId="{05EA762F-3D1E-4794-A4BC-DF5E651273C6}">
      <dsp:nvSpPr>
        <dsp:cNvPr id="0" name=""/>
        <dsp:cNvSpPr/>
      </dsp:nvSpPr>
      <dsp:spPr>
        <a:xfrm>
          <a:off x="1295410" y="0"/>
          <a:ext cx="1626675" cy="4107687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noProof="0" dirty="0" smtClean="0">
              <a:latin typeface="Corbel"/>
              <a:ea typeface="+mn-ea"/>
              <a:cs typeface="+mn-cs"/>
            </a:rPr>
            <a:t>Título del paso 1</a:t>
          </a:r>
          <a:endParaRPr lang="es-ES" sz="2400" b="0" i="0" kern="1200" noProof="0" dirty="0">
            <a:latin typeface="Corbel"/>
            <a:ea typeface="+mn-ea"/>
            <a:cs typeface="+mn-cs"/>
          </a:endParaRPr>
        </a:p>
      </dsp:txBody>
      <dsp:txXfrm rot="16200000">
        <a:off x="867281" y="1636991"/>
        <a:ext cx="3696919" cy="422935"/>
      </dsp:txXfrm>
    </dsp:sp>
    <dsp:sp modelId="{A585952E-5A9A-4DBA-A11B-341A18AC70E2}">
      <dsp:nvSpPr>
        <dsp:cNvPr id="0" name=""/>
        <dsp:cNvSpPr/>
      </dsp:nvSpPr>
      <dsp:spPr>
        <a:xfrm>
          <a:off x="1295410" y="0"/>
          <a:ext cx="1154939" cy="4127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</dsp:txBody>
      <dsp:txXfrm>
        <a:off x="1295410" y="0"/>
        <a:ext cx="1154939" cy="4127500"/>
      </dsp:txXfrm>
    </dsp:sp>
    <dsp:sp modelId="{94859E3F-DF56-43ED-8EA1-39C3E68DBEEA}">
      <dsp:nvSpPr>
        <dsp:cNvPr id="0" name=""/>
        <dsp:cNvSpPr/>
      </dsp:nvSpPr>
      <dsp:spPr>
        <a:xfrm>
          <a:off x="3073193" y="491997"/>
          <a:ext cx="1154939" cy="36355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</dsp:txBody>
      <dsp:txXfrm>
        <a:off x="3073193" y="491997"/>
        <a:ext cx="1154939" cy="3635502"/>
      </dsp:txXfrm>
    </dsp:sp>
    <dsp:sp modelId="{BAE249C1-A727-47EE-A38F-F1D9092A05DB}">
      <dsp:nvSpPr>
        <dsp:cNvPr id="0" name=""/>
        <dsp:cNvSpPr/>
      </dsp:nvSpPr>
      <dsp:spPr>
        <a:xfrm>
          <a:off x="4845688" y="1014126"/>
          <a:ext cx="1154939" cy="31133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</dsp:txBody>
      <dsp:txXfrm>
        <a:off x="4845688" y="1014126"/>
        <a:ext cx="1154939" cy="3113373"/>
      </dsp:txXfrm>
    </dsp:sp>
    <dsp:sp modelId="{EDF78642-4EF7-47B5-8DAB-3CFDEBB643C9}">
      <dsp:nvSpPr>
        <dsp:cNvPr id="0" name=""/>
        <dsp:cNvSpPr/>
      </dsp:nvSpPr>
      <dsp:spPr>
        <a:xfrm>
          <a:off x="6581916" y="1525523"/>
          <a:ext cx="1154939" cy="25842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noProof="0" dirty="0" smtClean="0">
              <a:latin typeface="Corbel"/>
              <a:ea typeface="+mn-ea"/>
              <a:cs typeface="+mn-cs"/>
            </a:rPr>
            <a:t>Descripción de la tarea</a:t>
          </a:r>
          <a:endParaRPr lang="es-ES" sz="1600" b="0" i="0" kern="1200" noProof="0" dirty="0">
            <a:latin typeface="Corbel"/>
            <a:ea typeface="+mn-ea"/>
            <a:cs typeface="+mn-cs"/>
          </a:endParaRPr>
        </a:p>
      </dsp:txBody>
      <dsp:txXfrm>
        <a:off x="6581916" y="1525523"/>
        <a:ext cx="1154939" cy="258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540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4" y="-17146"/>
            <a:ext cx="12188826" cy="557145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Titulo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1/18/2018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spcBef>
                <a:spcPts val="0"/>
              </a:spcBef>
              <a:buNone/>
            </a:pPr>
            <a:r>
              <a:rPr lang="es-ES" sz="4800" b="0" i="0" dirty="0" smtClean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SERENDIPITY</a:t>
            </a:r>
            <a:endParaRPr lang="es-ES" sz="4800" b="0" i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s-ES" sz="2000" b="0" i="0" baseline="0" dirty="0" smtClean="0">
                <a:solidFill>
                  <a:schemeClr val="bg1"/>
                </a:solidFill>
              </a:rPr>
              <a:t>Un sistema de optimización</a:t>
            </a:r>
            <a:r>
              <a:rPr lang="es-ES" sz="2000" b="0" i="0" dirty="0" smtClean="0">
                <a:solidFill>
                  <a:schemeClr val="bg1"/>
                </a:solidFill>
              </a:rPr>
              <a:t> y control de aplicaciones COBOL</a:t>
            </a:r>
            <a:endParaRPr lang="es-ES" sz="2000" b="0" i="0" baseline="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7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Marcador de posición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 rot="5400000" flipH="1">
            <a:off x="2238375" y="466725"/>
            <a:ext cx="876300" cy="6858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18000" tIns="18000" rIns="18000" bIns="18000" rtlCol="0" anchor="t" anchorCtr="0">
            <a:normAutofit/>
          </a:bodyPr>
          <a:lstStyle/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</a:p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ID.</a:t>
            </a:r>
          </a:p>
          <a:p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DIVISION</a:t>
            </a:r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1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s-ES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Diseño del título y del contenido con lista</a:t>
            </a:r>
            <a:endParaRPr lang="es-ES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6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s-ES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Agregue aquí la primera viñeta</a:t>
            </a:r>
          </a:p>
          <a:p>
            <a:pPr marL="2736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s-ES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Agregue aquí la segunda viñeta</a:t>
            </a:r>
          </a:p>
          <a:p>
            <a:pPr marL="2736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s-ES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Agregue aquí la tercera viñeta</a:t>
            </a:r>
            <a:endParaRPr lang="es-ES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s-ES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Diseño del título y del contenido con gráfico</a:t>
            </a:r>
            <a:endParaRPr lang="es-ES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7" name="Marcador de posición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087100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s-ES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Diseño de dos contenidos con tabla</a:t>
            </a:r>
            <a:endParaRPr lang="es-ES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592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s-ES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Primera viñeta</a:t>
            </a:r>
          </a:p>
          <a:p>
            <a:pPr marL="2592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s-ES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Segunda viñeta</a:t>
            </a:r>
          </a:p>
          <a:p>
            <a:pPr marL="2592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s-ES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Tercera viñeta</a:t>
            </a:r>
            <a:endParaRPr lang="es-ES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graphicFrame>
        <p:nvGraphicFramePr>
          <p:cNvPr id="9" name="Marcador de posición de conteni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5965309"/>
              </p:ext>
            </p:extLst>
          </p:nvPr>
        </p:nvGraphicFramePr>
        <p:xfrm>
          <a:off x="6278563" y="1901825"/>
          <a:ext cx="4572000" cy="22715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/>
                <a:gridCol w="1524000"/>
                <a:gridCol w="1524000"/>
              </a:tblGrid>
              <a:tr h="567898"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Grupo 1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Grupo 2</a:t>
                      </a:r>
                      <a:endParaRPr lang="es-ES" noProof="0" dirty="0"/>
                    </a:p>
                  </a:txBody>
                  <a:tcPr anchor="ctr"/>
                </a:tc>
              </a:tr>
              <a:tr h="567898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Clase 1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82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95</a:t>
                      </a:r>
                      <a:endParaRPr lang="es-ES" noProof="0" dirty="0"/>
                    </a:p>
                  </a:txBody>
                  <a:tcPr anchor="ctr"/>
                </a:tc>
              </a:tr>
              <a:tr h="567898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Clase 2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76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88</a:t>
                      </a:r>
                      <a:endParaRPr lang="es-ES" noProof="0" dirty="0"/>
                    </a:p>
                  </a:txBody>
                  <a:tcPr anchor="ctr"/>
                </a:tc>
              </a:tr>
              <a:tr h="567898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Clase</a:t>
                      </a:r>
                      <a:r>
                        <a:rPr lang="es-ES" baseline="0" noProof="0" dirty="0" smtClean="0"/>
                        <a:t> 3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84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90</a:t>
                      </a:r>
                      <a:endParaRPr lang="es-ES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s-ES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Diseño del título y del contenido con SmartArt</a:t>
            </a:r>
            <a:endParaRPr lang="es-ES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45500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9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Desarrollo</a:t>
            </a:r>
            <a:r>
              <a:rPr lang="en-US" dirty="0" smtClean="0"/>
              <a:t> - </a:t>
            </a:r>
            <a:r>
              <a:rPr lang="en-US" dirty="0" err="1" smtClean="0"/>
              <a:t>Diseño</a:t>
            </a:r>
            <a:endParaRPr lang="en-US" dirty="0"/>
          </a:p>
        </p:txBody>
      </p:sp>
      <p:sp>
        <p:nvSpPr>
          <p:cNvPr id="6" name="Cubo 5"/>
          <p:cNvSpPr/>
          <p:nvPr/>
        </p:nvSpPr>
        <p:spPr>
          <a:xfrm>
            <a:off x="1498324" y="859539"/>
            <a:ext cx="2533422" cy="4826886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6FF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zServer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ortar rectángulo de esquina sencilla 6"/>
          <p:cNvSpPr/>
          <p:nvPr/>
        </p:nvSpPr>
        <p:spPr>
          <a:xfrm rot="5400000" flipH="1">
            <a:off x="2338390" y="1824038"/>
            <a:ext cx="457200" cy="3143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18000" tIns="18000" rIns="18000" bIns="18000" rtlCol="0" anchor="t" anchorCtr="0">
            <a:normAutofit fontScale="62500" lnSpcReduction="20000"/>
          </a:bodyPr>
          <a:lstStyle/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</a:p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ID.</a:t>
            </a:r>
          </a:p>
          <a:p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DIVISION</a:t>
            </a:r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15766" y="2516234"/>
            <a:ext cx="902448" cy="353232"/>
            <a:chOff x="1100137" y="4663440"/>
            <a:chExt cx="1038379" cy="715163"/>
          </a:xfrm>
        </p:grpSpPr>
        <p:sp>
          <p:nvSpPr>
            <p:cNvPr id="9" name="Rectángulo 8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SDPTRAPPER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ortar rectángulo de esquina sencilla 9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" name="Recortar rectángulo de esquina sencilla 10"/>
          <p:cNvSpPr/>
          <p:nvPr/>
        </p:nvSpPr>
        <p:spPr>
          <a:xfrm rot="5400000" flipH="1">
            <a:off x="2338390" y="3247336"/>
            <a:ext cx="457200" cy="314325"/>
          </a:xfrm>
          <a:prstGeom prst="snip1Rect">
            <a:avLst/>
          </a:prstGeom>
          <a:solidFill>
            <a:srgbClr val="FDFE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18000" tIns="18000" rIns="18000" bIns="18000" rtlCol="0" anchor="t" anchorCtr="0">
            <a:normAutofit fontScale="62500" lnSpcReduction="20000"/>
          </a:bodyPr>
          <a:lstStyle/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</a:p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ID.</a:t>
            </a:r>
          </a:p>
          <a:p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DIVISION</a:t>
            </a:r>
            <a:endParaRPr lang="es-ES" sz="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Proceso predefinido 1"/>
          <p:cNvSpPr/>
          <p:nvPr/>
        </p:nvSpPr>
        <p:spPr>
          <a:xfrm>
            <a:off x="2262796" y="3939532"/>
            <a:ext cx="608387" cy="285750"/>
          </a:xfrm>
          <a:prstGeom prst="flowChartPredefined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arjeta 2"/>
          <p:cNvSpPr/>
          <p:nvPr/>
        </p:nvSpPr>
        <p:spPr>
          <a:xfrm>
            <a:off x="2253597" y="4531716"/>
            <a:ext cx="608387" cy="257175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BIN</a:t>
            </a:r>
            <a:endParaRPr lang="es-ES" sz="800" dirty="0"/>
          </a:p>
        </p:txBody>
      </p:sp>
      <p:cxnSp>
        <p:nvCxnSpPr>
          <p:cNvPr id="13" name="Conector recto de flecha 12"/>
          <p:cNvCxnSpPr>
            <a:stCxn id="7" idx="2"/>
            <a:endCxn id="9" idx="0"/>
          </p:cNvCxnSpPr>
          <p:nvPr/>
        </p:nvCxnSpPr>
        <p:spPr>
          <a:xfrm>
            <a:off x="2566990" y="2209801"/>
            <a:ext cx="0" cy="386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9" idx="2"/>
            <a:endCxn id="11" idx="0"/>
          </p:cNvCxnSpPr>
          <p:nvPr/>
        </p:nvCxnSpPr>
        <p:spPr>
          <a:xfrm>
            <a:off x="2566990" y="2869466"/>
            <a:ext cx="0" cy="30643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1" idx="2"/>
            <a:endCxn id="2" idx="0"/>
          </p:cNvCxnSpPr>
          <p:nvPr/>
        </p:nvCxnSpPr>
        <p:spPr>
          <a:xfrm>
            <a:off x="2566990" y="3633099"/>
            <a:ext cx="0" cy="30643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2" idx="2"/>
          </p:cNvCxnSpPr>
          <p:nvPr/>
        </p:nvCxnSpPr>
        <p:spPr>
          <a:xfrm>
            <a:off x="2566990" y="4225282"/>
            <a:ext cx="0" cy="4350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o 22"/>
          <p:cNvSpPr/>
          <p:nvPr/>
        </p:nvSpPr>
        <p:spPr>
          <a:xfrm>
            <a:off x="5960515" y="953034"/>
            <a:ext cx="3055309" cy="2222864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83BA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Distribuido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7476675" y="2522374"/>
            <a:ext cx="1039457" cy="353232"/>
            <a:chOff x="1100137" y="4663440"/>
            <a:chExt cx="1038379" cy="715163"/>
          </a:xfrm>
        </p:grpSpPr>
        <p:sp>
          <p:nvSpPr>
            <p:cNvPr id="26" name="Rectángulo 25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SDPCOLLECTOR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ortar rectángulo de esquina sencilla 26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Cubo 27"/>
          <p:cNvSpPr/>
          <p:nvPr/>
        </p:nvSpPr>
        <p:spPr>
          <a:xfrm>
            <a:off x="9507856" y="923438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DATASERVER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ilindro 28"/>
          <p:cNvSpPr/>
          <p:nvPr/>
        </p:nvSpPr>
        <p:spPr>
          <a:xfrm>
            <a:off x="9866572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ilindro 29"/>
          <p:cNvSpPr/>
          <p:nvPr/>
        </p:nvSpPr>
        <p:spPr>
          <a:xfrm>
            <a:off x="10211606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ilindro 30"/>
          <p:cNvSpPr/>
          <p:nvPr/>
        </p:nvSpPr>
        <p:spPr>
          <a:xfrm>
            <a:off x="10563917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/>
          <p:cNvGrpSpPr/>
          <p:nvPr/>
        </p:nvGrpSpPr>
        <p:grpSpPr>
          <a:xfrm>
            <a:off x="4539147" y="2587789"/>
            <a:ext cx="689429" cy="281677"/>
            <a:chOff x="3614742" y="4069556"/>
            <a:chExt cx="1269029" cy="363175"/>
          </a:xfrm>
        </p:grpSpPr>
        <p:grpSp>
          <p:nvGrpSpPr>
            <p:cNvPr id="35" name="Grupo 34"/>
            <p:cNvGrpSpPr/>
            <p:nvPr/>
          </p:nvGrpSpPr>
          <p:grpSpPr>
            <a:xfrm>
              <a:off x="3614742" y="4070350"/>
              <a:ext cx="1269029" cy="362381"/>
              <a:chOff x="3614742" y="4070350"/>
              <a:chExt cx="1269029" cy="362381"/>
            </a:xfrm>
          </p:grpSpPr>
          <p:cxnSp>
            <p:nvCxnSpPr>
              <p:cNvPr id="37" name="Conector recto 36"/>
              <p:cNvCxnSpPr/>
              <p:nvPr/>
            </p:nvCxnSpPr>
            <p:spPr>
              <a:xfrm>
                <a:off x="3614742" y="4071934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>
                <a:off x="4703771" y="407511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>
                <a:off x="3794742" y="40703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>
                <a:off x="4699010" y="4072731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>
              <a:xfrm>
                <a:off x="3794742" y="4429125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>
                <a:off x="3838575" y="4367213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>
              <a:xfrm>
                <a:off x="3838575" y="4309268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>
                <a:off x="3838575" y="4251324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>
              <a:xfrm>
                <a:off x="3838575" y="4193380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ángulo 35"/>
            <p:cNvSpPr/>
            <p:nvPr/>
          </p:nvSpPr>
          <p:spPr>
            <a:xfrm>
              <a:off x="3793331" y="4069556"/>
              <a:ext cx="902494" cy="354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6" name="Conector recto de flecha 45"/>
          <p:cNvCxnSpPr>
            <a:stCxn id="9" idx="3"/>
            <a:endCxn id="36" idx="1"/>
          </p:cNvCxnSpPr>
          <p:nvPr/>
        </p:nvCxnSpPr>
        <p:spPr>
          <a:xfrm flipV="1">
            <a:off x="3018214" y="2725383"/>
            <a:ext cx="1617956" cy="726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6" idx="3"/>
            <a:endCxn id="26" idx="1"/>
          </p:cNvCxnSpPr>
          <p:nvPr/>
        </p:nvCxnSpPr>
        <p:spPr>
          <a:xfrm>
            <a:off x="5126470" y="2725383"/>
            <a:ext cx="2350205" cy="134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67"/>
          <p:cNvGrpSpPr/>
          <p:nvPr/>
        </p:nvGrpSpPr>
        <p:grpSpPr>
          <a:xfrm>
            <a:off x="6263383" y="2644070"/>
            <a:ext cx="689429" cy="378612"/>
            <a:chOff x="6460417" y="3035208"/>
            <a:chExt cx="689429" cy="378612"/>
          </a:xfrm>
        </p:grpSpPr>
        <p:grpSp>
          <p:nvGrpSpPr>
            <p:cNvPr id="55" name="Grupo 54"/>
            <p:cNvGrpSpPr/>
            <p:nvPr/>
          </p:nvGrpSpPr>
          <p:grpSpPr>
            <a:xfrm>
              <a:off x="6460417" y="3132143"/>
              <a:ext cx="689429" cy="281677"/>
              <a:chOff x="3614742" y="4069556"/>
              <a:chExt cx="1269029" cy="363175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3614742" y="4070350"/>
                <a:ext cx="1269029" cy="362381"/>
                <a:chOff x="3614742" y="4070350"/>
                <a:chExt cx="1269029" cy="362381"/>
              </a:xfrm>
            </p:grpSpPr>
            <p:cxnSp>
              <p:nvCxnSpPr>
                <p:cNvPr id="58" name="Conector recto 57"/>
                <p:cNvCxnSpPr/>
                <p:nvPr/>
              </p:nvCxnSpPr>
              <p:spPr>
                <a:xfrm>
                  <a:off x="3614742" y="4071934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>
                <a:xfrm>
                  <a:off x="4703771" y="4075112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/>
                <p:cNvCxnSpPr/>
                <p:nvPr/>
              </p:nvCxnSpPr>
              <p:spPr>
                <a:xfrm>
                  <a:off x="3794742" y="4070350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/>
                <p:cNvCxnSpPr/>
                <p:nvPr/>
              </p:nvCxnSpPr>
              <p:spPr>
                <a:xfrm>
                  <a:off x="4699010" y="4072731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/>
                <p:cNvCxnSpPr/>
                <p:nvPr/>
              </p:nvCxnSpPr>
              <p:spPr>
                <a:xfrm>
                  <a:off x="3794742" y="4429125"/>
                  <a:ext cx="9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62"/>
                <p:cNvCxnSpPr/>
                <p:nvPr/>
              </p:nvCxnSpPr>
              <p:spPr>
                <a:xfrm>
                  <a:off x="3838575" y="4367213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63"/>
                <p:cNvCxnSpPr/>
                <p:nvPr/>
              </p:nvCxnSpPr>
              <p:spPr>
                <a:xfrm>
                  <a:off x="3838575" y="4309268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64"/>
                <p:cNvCxnSpPr/>
                <p:nvPr/>
              </p:nvCxnSpPr>
              <p:spPr>
                <a:xfrm>
                  <a:off x="3838575" y="4251324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cto 65"/>
                <p:cNvCxnSpPr/>
                <p:nvPr/>
              </p:nvCxnSpPr>
              <p:spPr>
                <a:xfrm>
                  <a:off x="3838575" y="4193380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tángulo 56"/>
              <p:cNvSpPr/>
              <p:nvPr/>
            </p:nvSpPr>
            <p:spPr>
              <a:xfrm>
                <a:off x="3793331" y="4069556"/>
                <a:ext cx="902494" cy="354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7" name="CuadroTexto 66"/>
            <p:cNvSpPr txBox="1"/>
            <p:nvPr/>
          </p:nvSpPr>
          <p:spPr>
            <a:xfrm>
              <a:off x="6620577" y="3035208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JMS</a:t>
              </a:r>
              <a:endParaRPr lang="es-ES" sz="800" dirty="0"/>
            </a:p>
          </p:txBody>
        </p:sp>
      </p:grpSp>
      <p:cxnSp>
        <p:nvCxnSpPr>
          <p:cNvPr id="69" name="Conector recto de flecha 68"/>
          <p:cNvCxnSpPr>
            <a:stCxn id="104" idx="1"/>
            <a:endCxn id="127" idx="4"/>
          </p:cNvCxnSpPr>
          <p:nvPr/>
        </p:nvCxnSpPr>
        <p:spPr>
          <a:xfrm flipH="1">
            <a:off x="3653246" y="1694676"/>
            <a:ext cx="2487650" cy="158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26" idx="0"/>
            <a:endCxn id="95" idx="2"/>
          </p:cNvCxnSpPr>
          <p:nvPr/>
        </p:nvCxnSpPr>
        <p:spPr>
          <a:xfrm flipV="1">
            <a:off x="7996404" y="2316510"/>
            <a:ext cx="7696" cy="28545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26" idx="3"/>
            <a:endCxn id="30" idx="3"/>
          </p:cNvCxnSpPr>
          <p:nvPr/>
        </p:nvCxnSpPr>
        <p:spPr>
          <a:xfrm flipV="1">
            <a:off x="8516132" y="2395215"/>
            <a:ext cx="1838349" cy="343568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bo 82"/>
          <p:cNvSpPr/>
          <p:nvPr/>
        </p:nvSpPr>
        <p:spPr>
          <a:xfrm>
            <a:off x="6270794" y="3425716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83BA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WEB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84" name="Grupo 83"/>
          <p:cNvGrpSpPr/>
          <p:nvPr/>
        </p:nvGrpSpPr>
        <p:grpSpPr>
          <a:xfrm>
            <a:off x="6665096" y="4297124"/>
            <a:ext cx="1039457" cy="353232"/>
            <a:chOff x="1100137" y="4663440"/>
            <a:chExt cx="1038379" cy="715163"/>
          </a:xfrm>
        </p:grpSpPr>
        <p:sp>
          <p:nvSpPr>
            <p:cNvPr id="85" name="Rectángulo 84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SDPWEBCLIENT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ortar rectángulo de esquina sencilla 85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7" name="Conector recto de flecha 86"/>
          <p:cNvCxnSpPr>
            <a:stCxn id="31" idx="3"/>
            <a:endCxn id="85" idx="3"/>
          </p:cNvCxnSpPr>
          <p:nvPr/>
        </p:nvCxnSpPr>
        <p:spPr>
          <a:xfrm rot="5400000">
            <a:off x="8146514" y="1953255"/>
            <a:ext cx="2118318" cy="300223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10" y="5166814"/>
            <a:ext cx="1039221" cy="1039221"/>
          </a:xfrm>
          <a:prstGeom prst="rect">
            <a:avLst/>
          </a:prstGeom>
        </p:spPr>
      </p:pic>
      <p:sp>
        <p:nvSpPr>
          <p:cNvPr id="93" name="Flecha doblada hacia arriba 92"/>
          <p:cNvSpPr/>
          <p:nvPr/>
        </p:nvSpPr>
        <p:spPr>
          <a:xfrm rot="16200000" flipH="1">
            <a:off x="6615463" y="5416058"/>
            <a:ext cx="1088354" cy="752475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5" name="Grupo 114"/>
          <p:cNvGrpSpPr/>
          <p:nvPr/>
        </p:nvGrpSpPr>
        <p:grpSpPr>
          <a:xfrm>
            <a:off x="7484371" y="1963278"/>
            <a:ext cx="1039457" cy="353232"/>
            <a:chOff x="7481891" y="1475838"/>
            <a:chExt cx="1039457" cy="353232"/>
          </a:xfrm>
        </p:grpSpPr>
        <p:sp>
          <p:nvSpPr>
            <p:cNvPr id="95" name="Rectángulo 94"/>
            <p:cNvSpPr/>
            <p:nvPr/>
          </p:nvSpPr>
          <p:spPr>
            <a:xfrm>
              <a:off x="7481891" y="1555424"/>
              <a:ext cx="1039457" cy="273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SDPANALYZER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ortar rectángulo de esquina sencilla 95"/>
            <p:cNvSpPr/>
            <p:nvPr/>
          </p:nvSpPr>
          <p:spPr>
            <a:xfrm>
              <a:off x="7481891" y="1475838"/>
              <a:ext cx="317512" cy="79586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Conector recto de flecha 79"/>
          <p:cNvCxnSpPr>
            <a:stCxn id="29" idx="2"/>
            <a:endCxn id="95" idx="3"/>
          </p:cNvCxnSpPr>
          <p:nvPr/>
        </p:nvCxnSpPr>
        <p:spPr>
          <a:xfrm rot="10800000">
            <a:off x="8523828" y="2179687"/>
            <a:ext cx="1342744" cy="66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/>
          <p:cNvGrpSpPr/>
          <p:nvPr/>
        </p:nvGrpSpPr>
        <p:grpSpPr>
          <a:xfrm>
            <a:off x="6140896" y="1483635"/>
            <a:ext cx="1039457" cy="347864"/>
            <a:chOff x="226253" y="3616400"/>
            <a:chExt cx="1038379" cy="704295"/>
          </a:xfrm>
        </p:grpSpPr>
        <p:sp>
          <p:nvSpPr>
            <p:cNvPr id="104" name="Rectángulo 103"/>
            <p:cNvSpPr/>
            <p:nvPr/>
          </p:nvSpPr>
          <p:spPr>
            <a:xfrm>
              <a:off x="226253" y="3766664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SDPEXPLAIN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ortar rectángulo de esquina sencilla 104"/>
            <p:cNvSpPr/>
            <p:nvPr/>
          </p:nvSpPr>
          <p:spPr>
            <a:xfrm>
              <a:off x="227724" y="361640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8" name="Conector recto de flecha 107"/>
          <p:cNvCxnSpPr>
            <a:stCxn id="95" idx="1"/>
            <a:endCxn id="104" idx="2"/>
          </p:cNvCxnSpPr>
          <p:nvPr/>
        </p:nvCxnSpPr>
        <p:spPr>
          <a:xfrm rot="10800000">
            <a:off x="6660625" y="1831499"/>
            <a:ext cx="823746" cy="348188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ilindro 122"/>
          <p:cNvSpPr/>
          <p:nvPr/>
        </p:nvSpPr>
        <p:spPr>
          <a:xfrm>
            <a:off x="10928661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Cubo 126"/>
          <p:cNvSpPr/>
          <p:nvPr/>
        </p:nvSpPr>
        <p:spPr>
          <a:xfrm>
            <a:off x="2897240" y="1447905"/>
            <a:ext cx="802329" cy="450391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DB</a:t>
            </a:r>
            <a:r>
              <a:rPr lang="es-ES" sz="1400" dirty="0" smtClean="0">
                <a:solidFill>
                  <a:schemeClr val="tx1"/>
                </a:solidFill>
              </a:rPr>
              <a:t>2</a:t>
            </a:r>
            <a:r>
              <a:rPr lang="es-ES" sz="1200" dirty="0" smtClean="0">
                <a:solidFill>
                  <a:schemeClr val="tx1"/>
                </a:solidFill>
              </a:rPr>
              <a:t> Server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130" name="Conector recto de flecha 79"/>
          <p:cNvCxnSpPr>
            <a:stCxn id="123" idx="1"/>
            <a:endCxn id="104" idx="3"/>
          </p:cNvCxnSpPr>
          <p:nvPr/>
        </p:nvCxnSpPr>
        <p:spPr>
          <a:xfrm rot="16200000" flipV="1">
            <a:off x="8984526" y="-109496"/>
            <a:ext cx="282839" cy="3891183"/>
          </a:xfrm>
          <a:prstGeom prst="bentConnector2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3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Desarrollo</a:t>
            </a:r>
            <a:r>
              <a:rPr lang="en-US" dirty="0" smtClean="0"/>
              <a:t> - </a:t>
            </a:r>
            <a:r>
              <a:rPr lang="en-US" dirty="0" err="1" smtClean="0"/>
              <a:t>Ejecución</a:t>
            </a:r>
            <a:endParaRPr lang="en-US" dirty="0"/>
          </a:p>
        </p:txBody>
      </p:sp>
      <p:sp>
        <p:nvSpPr>
          <p:cNvPr id="6" name="Cubo 5"/>
          <p:cNvSpPr/>
          <p:nvPr/>
        </p:nvSpPr>
        <p:spPr>
          <a:xfrm>
            <a:off x="1457979" y="1084513"/>
            <a:ext cx="3059434" cy="4826886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6FF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zServer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Tarjeta 2"/>
          <p:cNvSpPr/>
          <p:nvPr/>
        </p:nvSpPr>
        <p:spPr>
          <a:xfrm>
            <a:off x="1803795" y="2388415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smtClean="0"/>
              <a:t>BIN CICS</a:t>
            </a:r>
            <a:endParaRPr lang="es-ES" sz="800" dirty="0"/>
          </a:p>
        </p:txBody>
      </p:sp>
      <p:sp>
        <p:nvSpPr>
          <p:cNvPr id="23" name="Cubo 22"/>
          <p:cNvSpPr/>
          <p:nvPr/>
        </p:nvSpPr>
        <p:spPr>
          <a:xfrm>
            <a:off x="5986738" y="3053293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83BA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Distribuido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10" name="Grupo 109"/>
          <p:cNvGrpSpPr/>
          <p:nvPr/>
        </p:nvGrpSpPr>
        <p:grpSpPr>
          <a:xfrm>
            <a:off x="7266494" y="4042394"/>
            <a:ext cx="1039457" cy="353232"/>
            <a:chOff x="6246674" y="2308521"/>
            <a:chExt cx="1039457" cy="353232"/>
          </a:xfrm>
        </p:grpSpPr>
        <p:sp>
          <p:nvSpPr>
            <p:cNvPr id="26" name="Rectángulo 25"/>
            <p:cNvSpPr/>
            <p:nvPr/>
          </p:nvSpPr>
          <p:spPr>
            <a:xfrm>
              <a:off x="6246674" y="2388107"/>
              <a:ext cx="1039457" cy="273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SDPCOLLECTOR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ortar rectángulo de esquina sencilla 26"/>
            <p:cNvSpPr/>
            <p:nvPr/>
          </p:nvSpPr>
          <p:spPr>
            <a:xfrm>
              <a:off x="6246674" y="2308521"/>
              <a:ext cx="317512" cy="79586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Cubo 27"/>
          <p:cNvSpPr/>
          <p:nvPr/>
        </p:nvSpPr>
        <p:spPr>
          <a:xfrm>
            <a:off x="9507856" y="923438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DATASERVER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ilindro 28"/>
          <p:cNvSpPr/>
          <p:nvPr/>
        </p:nvSpPr>
        <p:spPr>
          <a:xfrm>
            <a:off x="9866572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ilindro 29"/>
          <p:cNvSpPr/>
          <p:nvPr/>
        </p:nvSpPr>
        <p:spPr>
          <a:xfrm>
            <a:off x="10211606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ilindro 30"/>
          <p:cNvSpPr/>
          <p:nvPr/>
        </p:nvSpPr>
        <p:spPr>
          <a:xfrm>
            <a:off x="10563917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/>
          <p:cNvGrpSpPr/>
          <p:nvPr/>
        </p:nvGrpSpPr>
        <p:grpSpPr>
          <a:xfrm>
            <a:off x="4792089" y="4135866"/>
            <a:ext cx="689429" cy="281677"/>
            <a:chOff x="3614742" y="4069556"/>
            <a:chExt cx="1269029" cy="363175"/>
          </a:xfrm>
        </p:grpSpPr>
        <p:grpSp>
          <p:nvGrpSpPr>
            <p:cNvPr id="35" name="Grupo 34"/>
            <p:cNvGrpSpPr/>
            <p:nvPr/>
          </p:nvGrpSpPr>
          <p:grpSpPr>
            <a:xfrm>
              <a:off x="3614742" y="4070350"/>
              <a:ext cx="1269029" cy="362381"/>
              <a:chOff x="3614742" y="4070350"/>
              <a:chExt cx="1269029" cy="362381"/>
            </a:xfrm>
          </p:grpSpPr>
          <p:cxnSp>
            <p:nvCxnSpPr>
              <p:cNvPr id="37" name="Conector recto 36"/>
              <p:cNvCxnSpPr/>
              <p:nvPr/>
            </p:nvCxnSpPr>
            <p:spPr>
              <a:xfrm>
                <a:off x="3614742" y="4071934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>
                <a:off x="4703771" y="407511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>
                <a:off x="3794742" y="40703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>
                <a:off x="4699010" y="4072731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>
              <a:xfrm>
                <a:off x="3794742" y="4429125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>
                <a:off x="3838575" y="4367213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>
              <a:xfrm>
                <a:off x="3838575" y="4309268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>
                <a:off x="3838575" y="4251324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>
              <a:xfrm>
                <a:off x="3838575" y="4193380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ángulo 35"/>
            <p:cNvSpPr/>
            <p:nvPr/>
          </p:nvSpPr>
          <p:spPr>
            <a:xfrm>
              <a:off x="3793331" y="4069556"/>
              <a:ext cx="902494" cy="354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6" name="Conector recto de flecha 45"/>
          <p:cNvCxnSpPr>
            <a:stCxn id="78" idx="3"/>
            <a:endCxn id="71" idx="0"/>
          </p:cNvCxnSpPr>
          <p:nvPr/>
        </p:nvCxnSpPr>
        <p:spPr>
          <a:xfrm>
            <a:off x="2525401" y="1999712"/>
            <a:ext cx="619391" cy="387858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6" idx="3"/>
            <a:endCxn id="26" idx="1"/>
          </p:cNvCxnSpPr>
          <p:nvPr/>
        </p:nvCxnSpPr>
        <p:spPr>
          <a:xfrm flipV="1">
            <a:off x="5379412" y="4258803"/>
            <a:ext cx="1887082" cy="1465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67"/>
          <p:cNvGrpSpPr/>
          <p:nvPr/>
        </p:nvGrpSpPr>
        <p:grpSpPr>
          <a:xfrm>
            <a:off x="8976849" y="3340253"/>
            <a:ext cx="689429" cy="378612"/>
            <a:chOff x="6460417" y="3035208"/>
            <a:chExt cx="689429" cy="378612"/>
          </a:xfrm>
        </p:grpSpPr>
        <p:grpSp>
          <p:nvGrpSpPr>
            <p:cNvPr id="55" name="Grupo 54"/>
            <p:cNvGrpSpPr/>
            <p:nvPr/>
          </p:nvGrpSpPr>
          <p:grpSpPr>
            <a:xfrm>
              <a:off x="6460417" y="3132143"/>
              <a:ext cx="689429" cy="281677"/>
              <a:chOff x="3614742" y="4069556"/>
              <a:chExt cx="1269029" cy="363175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3614742" y="4070350"/>
                <a:ext cx="1269029" cy="362381"/>
                <a:chOff x="3614742" y="4070350"/>
                <a:chExt cx="1269029" cy="362381"/>
              </a:xfrm>
            </p:grpSpPr>
            <p:cxnSp>
              <p:nvCxnSpPr>
                <p:cNvPr id="58" name="Conector recto 57"/>
                <p:cNvCxnSpPr/>
                <p:nvPr/>
              </p:nvCxnSpPr>
              <p:spPr>
                <a:xfrm>
                  <a:off x="3614742" y="4071934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>
                <a:xfrm>
                  <a:off x="4703771" y="4075112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/>
                <p:cNvCxnSpPr/>
                <p:nvPr/>
              </p:nvCxnSpPr>
              <p:spPr>
                <a:xfrm>
                  <a:off x="3794742" y="4070350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/>
                <p:cNvCxnSpPr/>
                <p:nvPr/>
              </p:nvCxnSpPr>
              <p:spPr>
                <a:xfrm>
                  <a:off x="4699010" y="4072731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/>
                <p:cNvCxnSpPr/>
                <p:nvPr/>
              </p:nvCxnSpPr>
              <p:spPr>
                <a:xfrm>
                  <a:off x="3794742" y="4429125"/>
                  <a:ext cx="9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62"/>
                <p:cNvCxnSpPr/>
                <p:nvPr/>
              </p:nvCxnSpPr>
              <p:spPr>
                <a:xfrm>
                  <a:off x="3838575" y="4367213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63"/>
                <p:cNvCxnSpPr/>
                <p:nvPr/>
              </p:nvCxnSpPr>
              <p:spPr>
                <a:xfrm>
                  <a:off x="3838575" y="4309268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64"/>
                <p:cNvCxnSpPr/>
                <p:nvPr/>
              </p:nvCxnSpPr>
              <p:spPr>
                <a:xfrm>
                  <a:off x="3838575" y="4251324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cto 65"/>
                <p:cNvCxnSpPr/>
                <p:nvPr/>
              </p:nvCxnSpPr>
              <p:spPr>
                <a:xfrm>
                  <a:off x="3838575" y="4193380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tángulo 56"/>
              <p:cNvSpPr/>
              <p:nvPr/>
            </p:nvSpPr>
            <p:spPr>
              <a:xfrm>
                <a:off x="3793331" y="4069556"/>
                <a:ext cx="902494" cy="354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7" name="CuadroTexto 66"/>
            <p:cNvSpPr txBox="1"/>
            <p:nvPr/>
          </p:nvSpPr>
          <p:spPr>
            <a:xfrm>
              <a:off x="6620577" y="3035208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JMS</a:t>
              </a:r>
              <a:endParaRPr lang="es-ES" sz="800" dirty="0"/>
            </a:p>
          </p:txBody>
        </p:sp>
      </p:grpSp>
      <p:cxnSp>
        <p:nvCxnSpPr>
          <p:cNvPr id="69" name="Conector recto de flecha 68"/>
          <p:cNvCxnSpPr/>
          <p:nvPr/>
        </p:nvCxnSpPr>
        <p:spPr>
          <a:xfrm flipV="1">
            <a:off x="7030994" y="3357063"/>
            <a:ext cx="238226" cy="119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26" idx="0"/>
          </p:cNvCxnSpPr>
          <p:nvPr/>
        </p:nvCxnSpPr>
        <p:spPr>
          <a:xfrm flipH="1" flipV="1">
            <a:off x="7782435" y="3848359"/>
            <a:ext cx="3788" cy="2736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26" idx="3"/>
            <a:endCxn id="31" idx="3"/>
          </p:cNvCxnSpPr>
          <p:nvPr/>
        </p:nvCxnSpPr>
        <p:spPr>
          <a:xfrm flipV="1">
            <a:off x="8305951" y="2395215"/>
            <a:ext cx="2400841" cy="1863588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123" idx="3"/>
            <a:endCxn id="29" idx="2"/>
          </p:cNvCxnSpPr>
          <p:nvPr/>
        </p:nvCxnSpPr>
        <p:spPr>
          <a:xfrm>
            <a:off x="8276264" y="2180643"/>
            <a:ext cx="1590308" cy="5722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10" y="5166814"/>
            <a:ext cx="1039221" cy="1039221"/>
          </a:xfrm>
          <a:prstGeom prst="rect">
            <a:avLst/>
          </a:prstGeom>
        </p:spPr>
      </p:pic>
      <p:sp>
        <p:nvSpPr>
          <p:cNvPr id="70" name="Tarjeta 69"/>
          <p:cNvSpPr/>
          <p:nvPr/>
        </p:nvSpPr>
        <p:spPr>
          <a:xfrm>
            <a:off x="2741070" y="4827850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rgbClr val="F6FD9D"/>
              </a:gs>
              <a:gs pos="46000">
                <a:schemeClr val="accent2">
                  <a:lumMod val="60000"/>
                  <a:lumOff val="40000"/>
                </a:schemeClr>
              </a:gs>
              <a:gs pos="10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SDPTRAPB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71" name="Tarjeta 70"/>
          <p:cNvSpPr/>
          <p:nvPr/>
        </p:nvSpPr>
        <p:spPr>
          <a:xfrm>
            <a:off x="2784792" y="2387570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rgbClr val="F6FD9D"/>
              </a:gs>
              <a:gs pos="46000">
                <a:schemeClr val="accent2">
                  <a:lumMod val="60000"/>
                  <a:lumOff val="40000"/>
                </a:schemeClr>
              </a:gs>
              <a:gs pos="10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SDPTRAPO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73" name="Tarjeta 72"/>
          <p:cNvSpPr/>
          <p:nvPr/>
        </p:nvSpPr>
        <p:spPr>
          <a:xfrm>
            <a:off x="1701219" y="4491175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BIN BATCH</a:t>
            </a:r>
            <a:endParaRPr lang="es-ES" sz="800" dirty="0"/>
          </a:p>
        </p:txBody>
      </p:sp>
      <p:grpSp>
        <p:nvGrpSpPr>
          <p:cNvPr id="5" name="Grupo 4"/>
          <p:cNvGrpSpPr/>
          <p:nvPr/>
        </p:nvGrpSpPr>
        <p:grpSpPr>
          <a:xfrm>
            <a:off x="1601563" y="2894653"/>
            <a:ext cx="922232" cy="446651"/>
            <a:chOff x="329358" y="2917340"/>
            <a:chExt cx="922232" cy="446651"/>
          </a:xfrm>
        </p:grpSpPr>
        <p:sp>
          <p:nvSpPr>
            <p:cNvPr id="75" name="Tarjeta 74"/>
            <p:cNvSpPr/>
            <p:nvPr/>
          </p:nvSpPr>
          <p:spPr>
            <a:xfrm>
              <a:off x="531590" y="2917340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smtClean="0"/>
                <a:t>BIN CICS</a:t>
              </a:r>
              <a:endParaRPr lang="es-ES" sz="800" dirty="0"/>
            </a:p>
          </p:txBody>
        </p:sp>
        <p:sp>
          <p:nvSpPr>
            <p:cNvPr id="74" name="Tarjeta 73"/>
            <p:cNvSpPr/>
            <p:nvPr/>
          </p:nvSpPr>
          <p:spPr>
            <a:xfrm>
              <a:off x="429014" y="3000642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smtClean="0"/>
                <a:t>BIN CICS</a:t>
              </a:r>
              <a:endParaRPr lang="es-ES" sz="800" dirty="0"/>
            </a:p>
          </p:txBody>
        </p:sp>
        <p:sp>
          <p:nvSpPr>
            <p:cNvPr id="77" name="Tarjeta 76"/>
            <p:cNvSpPr/>
            <p:nvPr/>
          </p:nvSpPr>
          <p:spPr>
            <a:xfrm>
              <a:off x="329358" y="3093991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BIN CICS</a:t>
              </a:r>
              <a:endParaRPr lang="es-ES" sz="800" dirty="0"/>
            </a:p>
          </p:txBody>
        </p:sp>
      </p:grpSp>
      <p:sp>
        <p:nvSpPr>
          <p:cNvPr id="78" name="Tarjeta 77"/>
          <p:cNvSpPr/>
          <p:nvPr/>
        </p:nvSpPr>
        <p:spPr>
          <a:xfrm>
            <a:off x="1805401" y="1864712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MOD. DIR.</a:t>
            </a:r>
            <a:endParaRPr lang="es-ES" sz="800" dirty="0"/>
          </a:p>
        </p:txBody>
      </p:sp>
      <p:grpSp>
        <p:nvGrpSpPr>
          <p:cNvPr id="79" name="Grupo 78"/>
          <p:cNvGrpSpPr/>
          <p:nvPr/>
        </p:nvGrpSpPr>
        <p:grpSpPr>
          <a:xfrm>
            <a:off x="1622219" y="5096667"/>
            <a:ext cx="922232" cy="446651"/>
            <a:chOff x="329358" y="2917340"/>
            <a:chExt cx="922232" cy="446651"/>
          </a:xfrm>
        </p:grpSpPr>
        <p:sp>
          <p:nvSpPr>
            <p:cNvPr id="81" name="Tarjeta 80"/>
            <p:cNvSpPr/>
            <p:nvPr/>
          </p:nvSpPr>
          <p:spPr>
            <a:xfrm>
              <a:off x="531590" y="2917340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smtClean="0"/>
                <a:t>BIN CICS</a:t>
              </a:r>
              <a:endParaRPr lang="es-ES" sz="800" dirty="0"/>
            </a:p>
          </p:txBody>
        </p:sp>
        <p:sp>
          <p:nvSpPr>
            <p:cNvPr id="82" name="Tarjeta 81"/>
            <p:cNvSpPr/>
            <p:nvPr/>
          </p:nvSpPr>
          <p:spPr>
            <a:xfrm>
              <a:off x="429014" y="3000642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smtClean="0"/>
                <a:t>BIN CICS</a:t>
              </a:r>
              <a:endParaRPr lang="es-ES" sz="800" dirty="0"/>
            </a:p>
          </p:txBody>
        </p:sp>
        <p:sp>
          <p:nvSpPr>
            <p:cNvPr id="88" name="Tarjeta 87"/>
            <p:cNvSpPr/>
            <p:nvPr/>
          </p:nvSpPr>
          <p:spPr>
            <a:xfrm>
              <a:off x="329358" y="3093991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BIN CICS</a:t>
              </a:r>
              <a:endParaRPr lang="es-ES" sz="800" dirty="0"/>
            </a:p>
          </p:txBody>
        </p:sp>
      </p:grpSp>
      <p:cxnSp>
        <p:nvCxnSpPr>
          <p:cNvPr id="89" name="Conector recto de flecha 88"/>
          <p:cNvCxnSpPr>
            <a:stCxn id="78" idx="2"/>
            <a:endCxn id="3" idx="0"/>
          </p:cNvCxnSpPr>
          <p:nvPr/>
        </p:nvCxnSpPr>
        <p:spPr>
          <a:xfrm flipH="1">
            <a:off x="2163795" y="2134712"/>
            <a:ext cx="1606" cy="25370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3" idx="2"/>
            <a:endCxn id="75" idx="0"/>
          </p:cNvCxnSpPr>
          <p:nvPr/>
        </p:nvCxnSpPr>
        <p:spPr>
          <a:xfrm>
            <a:off x="2163795" y="2658415"/>
            <a:ext cx="0" cy="23623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3" idx="3"/>
            <a:endCxn id="71" idx="1"/>
          </p:cNvCxnSpPr>
          <p:nvPr/>
        </p:nvCxnSpPr>
        <p:spPr>
          <a:xfrm flipV="1">
            <a:off x="2523795" y="2522570"/>
            <a:ext cx="260997" cy="84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45"/>
          <p:cNvCxnSpPr>
            <a:endCxn id="71" idx="2"/>
          </p:cNvCxnSpPr>
          <p:nvPr/>
        </p:nvCxnSpPr>
        <p:spPr>
          <a:xfrm flipV="1">
            <a:off x="2424792" y="2657570"/>
            <a:ext cx="720000" cy="45538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45"/>
          <p:cNvCxnSpPr>
            <a:stCxn id="73" idx="3"/>
            <a:endCxn id="70" idx="0"/>
          </p:cNvCxnSpPr>
          <p:nvPr/>
        </p:nvCxnSpPr>
        <p:spPr>
          <a:xfrm>
            <a:off x="2421219" y="4626175"/>
            <a:ext cx="679851" cy="201675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45"/>
          <p:cNvCxnSpPr>
            <a:stCxn id="82" idx="3"/>
            <a:endCxn id="70" idx="2"/>
          </p:cNvCxnSpPr>
          <p:nvPr/>
        </p:nvCxnSpPr>
        <p:spPr>
          <a:xfrm flipV="1">
            <a:off x="2441875" y="5097850"/>
            <a:ext cx="659195" cy="21711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arjeta 99"/>
          <p:cNvSpPr/>
          <p:nvPr/>
        </p:nvSpPr>
        <p:spPr>
          <a:xfrm>
            <a:off x="3375133" y="1700948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rgbClr val="F6FD9D"/>
              </a:gs>
              <a:gs pos="46000">
                <a:schemeClr val="accent2">
                  <a:lumMod val="60000"/>
                  <a:lumOff val="40000"/>
                </a:schemeClr>
              </a:gs>
              <a:gs pos="10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SDPCTRL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01" name="Conector recto de flecha 100"/>
          <p:cNvCxnSpPr>
            <a:stCxn id="71" idx="3"/>
            <a:endCxn id="36" idx="0"/>
          </p:cNvCxnSpPr>
          <p:nvPr/>
        </p:nvCxnSpPr>
        <p:spPr>
          <a:xfrm>
            <a:off x="3504792" y="2522570"/>
            <a:ext cx="1629470" cy="161329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70" idx="3"/>
            <a:endCxn id="36" idx="2"/>
          </p:cNvCxnSpPr>
          <p:nvPr/>
        </p:nvCxnSpPr>
        <p:spPr>
          <a:xfrm flipV="1">
            <a:off x="3461070" y="4411053"/>
            <a:ext cx="1673192" cy="551797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o 110"/>
          <p:cNvGrpSpPr/>
          <p:nvPr/>
        </p:nvGrpSpPr>
        <p:grpSpPr>
          <a:xfrm>
            <a:off x="6121704" y="3480787"/>
            <a:ext cx="1039457" cy="353232"/>
            <a:chOff x="6246674" y="2308521"/>
            <a:chExt cx="1039457" cy="353232"/>
          </a:xfrm>
        </p:grpSpPr>
        <p:sp>
          <p:nvSpPr>
            <p:cNvPr id="112" name="Rectángulo 111"/>
            <p:cNvSpPr/>
            <p:nvPr/>
          </p:nvSpPr>
          <p:spPr>
            <a:xfrm>
              <a:off x="6246674" y="2388107"/>
              <a:ext cx="1039457" cy="273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SDPMONITOR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ortar rectángulo de esquina sencilla 112"/>
            <p:cNvSpPr/>
            <p:nvPr/>
          </p:nvSpPr>
          <p:spPr>
            <a:xfrm>
              <a:off x="6246674" y="2308521"/>
              <a:ext cx="317512" cy="79586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4" name="Conector recto de flecha 113"/>
          <p:cNvCxnSpPr>
            <a:stCxn id="112" idx="1"/>
            <a:endCxn id="100" idx="3"/>
          </p:cNvCxnSpPr>
          <p:nvPr/>
        </p:nvCxnSpPr>
        <p:spPr>
          <a:xfrm rot="10800000">
            <a:off x="4095134" y="1835948"/>
            <a:ext cx="2026571" cy="1861248"/>
          </a:xfrm>
          <a:prstGeom prst="bentConnector3">
            <a:avLst>
              <a:gd name="adj1" fmla="val 2744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bo 116"/>
          <p:cNvSpPr/>
          <p:nvPr/>
        </p:nvSpPr>
        <p:spPr>
          <a:xfrm>
            <a:off x="5938206" y="1060593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83BA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 Server / </a:t>
            </a:r>
            <a:r>
              <a:rPr lang="es-ES" dirty="0" err="1" smtClean="0">
                <a:solidFill>
                  <a:schemeClr val="tx1"/>
                </a:solidFill>
              </a:rPr>
              <a:t>Shiny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7265517" y="3495127"/>
            <a:ext cx="1039457" cy="353232"/>
            <a:chOff x="6246674" y="2308521"/>
            <a:chExt cx="1039457" cy="353232"/>
          </a:xfrm>
        </p:grpSpPr>
        <p:sp>
          <p:nvSpPr>
            <p:cNvPr id="120" name="Rectángulo 119"/>
            <p:cNvSpPr/>
            <p:nvPr/>
          </p:nvSpPr>
          <p:spPr>
            <a:xfrm>
              <a:off x="6246674" y="2388107"/>
              <a:ext cx="1039457" cy="273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SDPCONSOLIDATOR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ortar rectángulo de esquina sencilla 120"/>
            <p:cNvSpPr/>
            <p:nvPr/>
          </p:nvSpPr>
          <p:spPr>
            <a:xfrm>
              <a:off x="6246674" y="2308521"/>
              <a:ext cx="317512" cy="79586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3" name="Rectángulo 122"/>
          <p:cNvSpPr/>
          <p:nvPr/>
        </p:nvSpPr>
        <p:spPr>
          <a:xfrm>
            <a:off x="7236807" y="2043820"/>
            <a:ext cx="1039457" cy="2736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9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R Modules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5" name="Conector recto de flecha 124"/>
          <p:cNvCxnSpPr>
            <a:stCxn id="120" idx="0"/>
            <a:endCxn id="123" idx="2"/>
          </p:cNvCxnSpPr>
          <p:nvPr/>
        </p:nvCxnSpPr>
        <p:spPr>
          <a:xfrm flipH="1" flipV="1">
            <a:off x="7756536" y="2317466"/>
            <a:ext cx="28710" cy="12572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75"/>
          <p:cNvCxnSpPr>
            <a:endCxn id="30" idx="3"/>
          </p:cNvCxnSpPr>
          <p:nvPr/>
        </p:nvCxnSpPr>
        <p:spPr>
          <a:xfrm flipV="1">
            <a:off x="8070345" y="2395215"/>
            <a:ext cx="2284136" cy="1340288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1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smtClean="0"/>
              <a:t>- Logger</a:t>
            </a:r>
            <a:endParaRPr lang="en-US" dirty="0"/>
          </a:p>
        </p:txBody>
      </p:sp>
      <p:sp>
        <p:nvSpPr>
          <p:cNvPr id="6" name="Cubo 5"/>
          <p:cNvSpPr/>
          <p:nvPr/>
        </p:nvSpPr>
        <p:spPr>
          <a:xfrm>
            <a:off x="1457979" y="1084513"/>
            <a:ext cx="3059434" cy="4826886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6FF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zServer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Tarjeta 2"/>
          <p:cNvSpPr/>
          <p:nvPr/>
        </p:nvSpPr>
        <p:spPr>
          <a:xfrm>
            <a:off x="1803795" y="2388415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smtClean="0"/>
              <a:t>BIN CICS</a:t>
            </a:r>
            <a:endParaRPr lang="es-ES" sz="800" dirty="0"/>
          </a:p>
        </p:txBody>
      </p:sp>
      <p:sp>
        <p:nvSpPr>
          <p:cNvPr id="23" name="Cubo 22"/>
          <p:cNvSpPr/>
          <p:nvPr/>
        </p:nvSpPr>
        <p:spPr>
          <a:xfrm>
            <a:off x="5986738" y="3053293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83BA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Distribuido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10" name="Grupo 109"/>
          <p:cNvGrpSpPr/>
          <p:nvPr/>
        </p:nvGrpSpPr>
        <p:grpSpPr>
          <a:xfrm>
            <a:off x="7266494" y="4042394"/>
            <a:ext cx="1039457" cy="353232"/>
            <a:chOff x="6246674" y="2308521"/>
            <a:chExt cx="1039457" cy="353232"/>
          </a:xfrm>
        </p:grpSpPr>
        <p:sp>
          <p:nvSpPr>
            <p:cNvPr id="26" name="Rectángulo 25"/>
            <p:cNvSpPr/>
            <p:nvPr/>
          </p:nvSpPr>
          <p:spPr>
            <a:xfrm>
              <a:off x="6246674" y="2388107"/>
              <a:ext cx="1039457" cy="273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SDPCOLLECTOR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ortar rectángulo de esquina sencilla 26"/>
            <p:cNvSpPr/>
            <p:nvPr/>
          </p:nvSpPr>
          <p:spPr>
            <a:xfrm>
              <a:off x="6246674" y="2308521"/>
              <a:ext cx="317512" cy="79586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Cubo 27"/>
          <p:cNvSpPr/>
          <p:nvPr/>
        </p:nvSpPr>
        <p:spPr>
          <a:xfrm>
            <a:off x="9507856" y="923438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DATASERVER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ilindro 28"/>
          <p:cNvSpPr/>
          <p:nvPr/>
        </p:nvSpPr>
        <p:spPr>
          <a:xfrm>
            <a:off x="9866572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ilindro 29"/>
          <p:cNvSpPr/>
          <p:nvPr/>
        </p:nvSpPr>
        <p:spPr>
          <a:xfrm>
            <a:off x="10211606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ilindro 30"/>
          <p:cNvSpPr/>
          <p:nvPr/>
        </p:nvSpPr>
        <p:spPr>
          <a:xfrm>
            <a:off x="10563917" y="1977515"/>
            <a:ext cx="285750" cy="417700"/>
          </a:xfrm>
          <a:prstGeom prst="can">
            <a:avLst/>
          </a:prstGeom>
          <a:gradFill flip="none" rotWithShape="1">
            <a:gsLst>
              <a:gs pos="50000">
                <a:schemeClr val="bg1"/>
              </a:gs>
              <a:gs pos="0">
                <a:srgbClr val="00FF00"/>
              </a:gs>
              <a:gs pos="100000">
                <a:srgbClr val="00FF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Grupo 32"/>
          <p:cNvGrpSpPr/>
          <p:nvPr/>
        </p:nvGrpSpPr>
        <p:grpSpPr>
          <a:xfrm>
            <a:off x="4792089" y="4135866"/>
            <a:ext cx="689429" cy="281677"/>
            <a:chOff x="3614742" y="4069556"/>
            <a:chExt cx="1269029" cy="363175"/>
          </a:xfrm>
        </p:grpSpPr>
        <p:grpSp>
          <p:nvGrpSpPr>
            <p:cNvPr id="35" name="Grupo 34"/>
            <p:cNvGrpSpPr/>
            <p:nvPr/>
          </p:nvGrpSpPr>
          <p:grpSpPr>
            <a:xfrm>
              <a:off x="3614742" y="4070350"/>
              <a:ext cx="1269029" cy="362381"/>
              <a:chOff x="3614742" y="4070350"/>
              <a:chExt cx="1269029" cy="362381"/>
            </a:xfrm>
          </p:grpSpPr>
          <p:cxnSp>
            <p:nvCxnSpPr>
              <p:cNvPr id="37" name="Conector recto 36"/>
              <p:cNvCxnSpPr/>
              <p:nvPr/>
            </p:nvCxnSpPr>
            <p:spPr>
              <a:xfrm>
                <a:off x="3614742" y="4071934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>
                <a:off x="4703771" y="407511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>
                <a:off x="3794742" y="40703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>
                <a:off x="4699010" y="4072731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>
              <a:xfrm>
                <a:off x="3794742" y="4429125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>
              <a:xfrm>
                <a:off x="3838575" y="4367213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>
              <a:xfrm>
                <a:off x="3838575" y="4309268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>
                <a:off x="3838575" y="4251324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>
              <a:xfrm>
                <a:off x="3838575" y="4193380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ángulo 35"/>
            <p:cNvSpPr/>
            <p:nvPr/>
          </p:nvSpPr>
          <p:spPr>
            <a:xfrm>
              <a:off x="3793331" y="4069556"/>
              <a:ext cx="902494" cy="354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6" name="Conector recto de flecha 45"/>
          <p:cNvCxnSpPr>
            <a:stCxn id="78" idx="3"/>
            <a:endCxn id="71" idx="0"/>
          </p:cNvCxnSpPr>
          <p:nvPr/>
        </p:nvCxnSpPr>
        <p:spPr>
          <a:xfrm>
            <a:off x="2525401" y="1999712"/>
            <a:ext cx="619391" cy="387858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6" idx="3"/>
            <a:endCxn id="26" idx="1"/>
          </p:cNvCxnSpPr>
          <p:nvPr/>
        </p:nvCxnSpPr>
        <p:spPr>
          <a:xfrm flipV="1">
            <a:off x="5379412" y="4258803"/>
            <a:ext cx="1887082" cy="1465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67"/>
          <p:cNvGrpSpPr/>
          <p:nvPr/>
        </p:nvGrpSpPr>
        <p:grpSpPr>
          <a:xfrm>
            <a:off x="8976849" y="3340253"/>
            <a:ext cx="689429" cy="378612"/>
            <a:chOff x="6460417" y="3035208"/>
            <a:chExt cx="689429" cy="378612"/>
          </a:xfrm>
        </p:grpSpPr>
        <p:grpSp>
          <p:nvGrpSpPr>
            <p:cNvPr id="55" name="Grupo 54"/>
            <p:cNvGrpSpPr/>
            <p:nvPr/>
          </p:nvGrpSpPr>
          <p:grpSpPr>
            <a:xfrm>
              <a:off x="6460417" y="3132143"/>
              <a:ext cx="689429" cy="281677"/>
              <a:chOff x="3614742" y="4069556"/>
              <a:chExt cx="1269029" cy="363175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3614742" y="4070350"/>
                <a:ext cx="1269029" cy="362381"/>
                <a:chOff x="3614742" y="4070350"/>
                <a:chExt cx="1269029" cy="362381"/>
              </a:xfrm>
            </p:grpSpPr>
            <p:cxnSp>
              <p:nvCxnSpPr>
                <p:cNvPr id="58" name="Conector recto 57"/>
                <p:cNvCxnSpPr/>
                <p:nvPr/>
              </p:nvCxnSpPr>
              <p:spPr>
                <a:xfrm>
                  <a:off x="3614742" y="4071934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>
                <a:xfrm>
                  <a:off x="4703771" y="4075112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/>
                <p:cNvCxnSpPr/>
                <p:nvPr/>
              </p:nvCxnSpPr>
              <p:spPr>
                <a:xfrm>
                  <a:off x="3794742" y="4070350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/>
                <p:cNvCxnSpPr/>
                <p:nvPr/>
              </p:nvCxnSpPr>
              <p:spPr>
                <a:xfrm>
                  <a:off x="4699010" y="4072731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/>
                <p:cNvCxnSpPr/>
                <p:nvPr/>
              </p:nvCxnSpPr>
              <p:spPr>
                <a:xfrm>
                  <a:off x="3794742" y="4429125"/>
                  <a:ext cx="9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62"/>
                <p:cNvCxnSpPr/>
                <p:nvPr/>
              </p:nvCxnSpPr>
              <p:spPr>
                <a:xfrm>
                  <a:off x="3838575" y="4367213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63"/>
                <p:cNvCxnSpPr/>
                <p:nvPr/>
              </p:nvCxnSpPr>
              <p:spPr>
                <a:xfrm>
                  <a:off x="3838575" y="4309268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64"/>
                <p:cNvCxnSpPr/>
                <p:nvPr/>
              </p:nvCxnSpPr>
              <p:spPr>
                <a:xfrm>
                  <a:off x="3838575" y="4251324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cto 65"/>
                <p:cNvCxnSpPr/>
                <p:nvPr/>
              </p:nvCxnSpPr>
              <p:spPr>
                <a:xfrm>
                  <a:off x="3838575" y="4193380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tángulo 56"/>
              <p:cNvSpPr/>
              <p:nvPr/>
            </p:nvSpPr>
            <p:spPr>
              <a:xfrm>
                <a:off x="3793331" y="4069556"/>
                <a:ext cx="902494" cy="354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7" name="CuadroTexto 66"/>
            <p:cNvSpPr txBox="1"/>
            <p:nvPr/>
          </p:nvSpPr>
          <p:spPr>
            <a:xfrm>
              <a:off x="6620577" y="3035208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 smtClean="0"/>
                <a:t>JMS</a:t>
              </a:r>
              <a:endParaRPr lang="es-ES" sz="800" dirty="0"/>
            </a:p>
          </p:txBody>
        </p:sp>
      </p:grpSp>
      <p:cxnSp>
        <p:nvCxnSpPr>
          <p:cNvPr id="69" name="Conector recto de flecha 68"/>
          <p:cNvCxnSpPr/>
          <p:nvPr/>
        </p:nvCxnSpPr>
        <p:spPr>
          <a:xfrm flipV="1">
            <a:off x="7030994" y="3357063"/>
            <a:ext cx="238226" cy="119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26" idx="0"/>
          </p:cNvCxnSpPr>
          <p:nvPr/>
        </p:nvCxnSpPr>
        <p:spPr>
          <a:xfrm flipH="1" flipV="1">
            <a:off x="7782435" y="3848359"/>
            <a:ext cx="3788" cy="2736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26" idx="3"/>
            <a:endCxn id="31" idx="3"/>
          </p:cNvCxnSpPr>
          <p:nvPr/>
        </p:nvCxnSpPr>
        <p:spPr>
          <a:xfrm flipV="1">
            <a:off x="8305951" y="2395215"/>
            <a:ext cx="2400841" cy="1863588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123" idx="3"/>
            <a:endCxn id="29" idx="2"/>
          </p:cNvCxnSpPr>
          <p:nvPr/>
        </p:nvCxnSpPr>
        <p:spPr>
          <a:xfrm>
            <a:off x="8276264" y="2180643"/>
            <a:ext cx="1590308" cy="5722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10" y="5166814"/>
            <a:ext cx="1039221" cy="1039221"/>
          </a:xfrm>
          <a:prstGeom prst="rect">
            <a:avLst/>
          </a:prstGeom>
        </p:spPr>
      </p:pic>
      <p:sp>
        <p:nvSpPr>
          <p:cNvPr id="70" name="Tarjeta 69"/>
          <p:cNvSpPr/>
          <p:nvPr/>
        </p:nvSpPr>
        <p:spPr>
          <a:xfrm>
            <a:off x="2741070" y="4827850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rgbClr val="F6FD9D"/>
              </a:gs>
              <a:gs pos="46000">
                <a:schemeClr val="accent2">
                  <a:lumMod val="60000"/>
                  <a:lumOff val="40000"/>
                </a:schemeClr>
              </a:gs>
              <a:gs pos="10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SDPTRAPB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71" name="Tarjeta 70"/>
          <p:cNvSpPr/>
          <p:nvPr/>
        </p:nvSpPr>
        <p:spPr>
          <a:xfrm>
            <a:off x="2784792" y="2387570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rgbClr val="F6FD9D"/>
              </a:gs>
              <a:gs pos="46000">
                <a:schemeClr val="accent2">
                  <a:lumMod val="60000"/>
                  <a:lumOff val="40000"/>
                </a:schemeClr>
              </a:gs>
              <a:gs pos="10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SDPTRAPO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73" name="Tarjeta 72"/>
          <p:cNvSpPr/>
          <p:nvPr/>
        </p:nvSpPr>
        <p:spPr>
          <a:xfrm>
            <a:off x="1701219" y="4491175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BIN BATCH</a:t>
            </a:r>
            <a:endParaRPr lang="es-ES" sz="800" dirty="0"/>
          </a:p>
        </p:txBody>
      </p:sp>
      <p:grpSp>
        <p:nvGrpSpPr>
          <p:cNvPr id="5" name="Grupo 4"/>
          <p:cNvGrpSpPr/>
          <p:nvPr/>
        </p:nvGrpSpPr>
        <p:grpSpPr>
          <a:xfrm>
            <a:off x="1601563" y="2894653"/>
            <a:ext cx="922232" cy="446651"/>
            <a:chOff x="329358" y="2917340"/>
            <a:chExt cx="922232" cy="446651"/>
          </a:xfrm>
        </p:grpSpPr>
        <p:sp>
          <p:nvSpPr>
            <p:cNvPr id="75" name="Tarjeta 74"/>
            <p:cNvSpPr/>
            <p:nvPr/>
          </p:nvSpPr>
          <p:spPr>
            <a:xfrm>
              <a:off x="531590" y="2917340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smtClean="0"/>
                <a:t>BIN CICS</a:t>
              </a:r>
              <a:endParaRPr lang="es-ES" sz="800" dirty="0"/>
            </a:p>
          </p:txBody>
        </p:sp>
        <p:sp>
          <p:nvSpPr>
            <p:cNvPr id="74" name="Tarjeta 73"/>
            <p:cNvSpPr/>
            <p:nvPr/>
          </p:nvSpPr>
          <p:spPr>
            <a:xfrm>
              <a:off x="429014" y="3000642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smtClean="0"/>
                <a:t>BIN CICS</a:t>
              </a:r>
              <a:endParaRPr lang="es-ES" sz="800" dirty="0"/>
            </a:p>
          </p:txBody>
        </p:sp>
        <p:sp>
          <p:nvSpPr>
            <p:cNvPr id="77" name="Tarjeta 76"/>
            <p:cNvSpPr/>
            <p:nvPr/>
          </p:nvSpPr>
          <p:spPr>
            <a:xfrm>
              <a:off x="329358" y="3093991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BIN CICS</a:t>
              </a:r>
              <a:endParaRPr lang="es-ES" sz="800" dirty="0"/>
            </a:p>
          </p:txBody>
        </p:sp>
      </p:grpSp>
      <p:sp>
        <p:nvSpPr>
          <p:cNvPr id="78" name="Tarjeta 77"/>
          <p:cNvSpPr/>
          <p:nvPr/>
        </p:nvSpPr>
        <p:spPr>
          <a:xfrm>
            <a:off x="1805401" y="1864712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MOD. DIR.</a:t>
            </a:r>
            <a:endParaRPr lang="es-ES" sz="800" dirty="0"/>
          </a:p>
        </p:txBody>
      </p:sp>
      <p:grpSp>
        <p:nvGrpSpPr>
          <p:cNvPr id="79" name="Grupo 78"/>
          <p:cNvGrpSpPr/>
          <p:nvPr/>
        </p:nvGrpSpPr>
        <p:grpSpPr>
          <a:xfrm>
            <a:off x="1622219" y="5096667"/>
            <a:ext cx="922232" cy="446651"/>
            <a:chOff x="329358" y="2917340"/>
            <a:chExt cx="922232" cy="446651"/>
          </a:xfrm>
        </p:grpSpPr>
        <p:sp>
          <p:nvSpPr>
            <p:cNvPr id="81" name="Tarjeta 80"/>
            <p:cNvSpPr/>
            <p:nvPr/>
          </p:nvSpPr>
          <p:spPr>
            <a:xfrm>
              <a:off x="531590" y="2917340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smtClean="0"/>
                <a:t>BIN CICS</a:t>
              </a:r>
              <a:endParaRPr lang="es-ES" sz="800" dirty="0"/>
            </a:p>
          </p:txBody>
        </p:sp>
        <p:sp>
          <p:nvSpPr>
            <p:cNvPr id="82" name="Tarjeta 81"/>
            <p:cNvSpPr/>
            <p:nvPr/>
          </p:nvSpPr>
          <p:spPr>
            <a:xfrm>
              <a:off x="429014" y="3000642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smtClean="0"/>
                <a:t>BIN CICS</a:t>
              </a:r>
              <a:endParaRPr lang="es-ES" sz="800" dirty="0"/>
            </a:p>
          </p:txBody>
        </p:sp>
        <p:sp>
          <p:nvSpPr>
            <p:cNvPr id="88" name="Tarjeta 87"/>
            <p:cNvSpPr/>
            <p:nvPr/>
          </p:nvSpPr>
          <p:spPr>
            <a:xfrm>
              <a:off x="329358" y="3093991"/>
              <a:ext cx="720000" cy="270000"/>
            </a:xfrm>
            <a:prstGeom prst="flowChartPunchedCard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/>
                <a:t>BIN CICS</a:t>
              </a:r>
              <a:endParaRPr lang="es-ES" sz="800" dirty="0"/>
            </a:p>
          </p:txBody>
        </p:sp>
      </p:grpSp>
      <p:cxnSp>
        <p:nvCxnSpPr>
          <p:cNvPr id="89" name="Conector recto de flecha 88"/>
          <p:cNvCxnSpPr>
            <a:stCxn id="78" idx="2"/>
            <a:endCxn id="3" idx="0"/>
          </p:cNvCxnSpPr>
          <p:nvPr/>
        </p:nvCxnSpPr>
        <p:spPr>
          <a:xfrm flipH="1">
            <a:off x="2163795" y="2134712"/>
            <a:ext cx="1606" cy="25370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3" idx="2"/>
            <a:endCxn id="75" idx="0"/>
          </p:cNvCxnSpPr>
          <p:nvPr/>
        </p:nvCxnSpPr>
        <p:spPr>
          <a:xfrm>
            <a:off x="2163795" y="2658415"/>
            <a:ext cx="0" cy="23623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3" idx="3"/>
            <a:endCxn id="71" idx="1"/>
          </p:cNvCxnSpPr>
          <p:nvPr/>
        </p:nvCxnSpPr>
        <p:spPr>
          <a:xfrm flipV="1">
            <a:off x="2523795" y="2522570"/>
            <a:ext cx="260997" cy="84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45"/>
          <p:cNvCxnSpPr>
            <a:endCxn id="71" idx="2"/>
          </p:cNvCxnSpPr>
          <p:nvPr/>
        </p:nvCxnSpPr>
        <p:spPr>
          <a:xfrm flipV="1">
            <a:off x="2424792" y="2657570"/>
            <a:ext cx="720000" cy="45538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45"/>
          <p:cNvCxnSpPr>
            <a:stCxn id="73" idx="3"/>
            <a:endCxn id="70" idx="0"/>
          </p:cNvCxnSpPr>
          <p:nvPr/>
        </p:nvCxnSpPr>
        <p:spPr>
          <a:xfrm>
            <a:off x="2421219" y="4626175"/>
            <a:ext cx="679851" cy="201675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45"/>
          <p:cNvCxnSpPr>
            <a:stCxn id="82" idx="3"/>
            <a:endCxn id="70" idx="2"/>
          </p:cNvCxnSpPr>
          <p:nvPr/>
        </p:nvCxnSpPr>
        <p:spPr>
          <a:xfrm flipV="1">
            <a:off x="2441875" y="5097850"/>
            <a:ext cx="659195" cy="21711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arjeta 99"/>
          <p:cNvSpPr/>
          <p:nvPr/>
        </p:nvSpPr>
        <p:spPr>
          <a:xfrm>
            <a:off x="3375133" y="1700948"/>
            <a:ext cx="720000" cy="270000"/>
          </a:xfrm>
          <a:prstGeom prst="flowChartPunchedCard">
            <a:avLst/>
          </a:prstGeom>
          <a:gradFill flip="none" rotWithShape="1">
            <a:gsLst>
              <a:gs pos="0">
                <a:srgbClr val="F6FD9D"/>
              </a:gs>
              <a:gs pos="46000">
                <a:schemeClr val="accent2">
                  <a:lumMod val="60000"/>
                  <a:lumOff val="40000"/>
                </a:schemeClr>
              </a:gs>
              <a:gs pos="10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SDPCTRL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01" name="Conector recto de flecha 100"/>
          <p:cNvCxnSpPr>
            <a:stCxn id="71" idx="3"/>
            <a:endCxn id="36" idx="0"/>
          </p:cNvCxnSpPr>
          <p:nvPr/>
        </p:nvCxnSpPr>
        <p:spPr>
          <a:xfrm>
            <a:off x="3504792" y="2522570"/>
            <a:ext cx="1629470" cy="161329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70" idx="3"/>
            <a:endCxn id="36" idx="2"/>
          </p:cNvCxnSpPr>
          <p:nvPr/>
        </p:nvCxnSpPr>
        <p:spPr>
          <a:xfrm flipV="1">
            <a:off x="3461070" y="4411053"/>
            <a:ext cx="1673192" cy="551797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o 110"/>
          <p:cNvGrpSpPr/>
          <p:nvPr/>
        </p:nvGrpSpPr>
        <p:grpSpPr>
          <a:xfrm>
            <a:off x="6121704" y="3480787"/>
            <a:ext cx="1039457" cy="353232"/>
            <a:chOff x="6246674" y="2308521"/>
            <a:chExt cx="1039457" cy="353232"/>
          </a:xfrm>
        </p:grpSpPr>
        <p:sp>
          <p:nvSpPr>
            <p:cNvPr id="112" name="Rectángulo 111"/>
            <p:cNvSpPr/>
            <p:nvPr/>
          </p:nvSpPr>
          <p:spPr>
            <a:xfrm>
              <a:off x="6246674" y="2388107"/>
              <a:ext cx="1039457" cy="273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SDPMONITOR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ortar rectángulo de esquina sencilla 112"/>
            <p:cNvSpPr/>
            <p:nvPr/>
          </p:nvSpPr>
          <p:spPr>
            <a:xfrm>
              <a:off x="6246674" y="2308521"/>
              <a:ext cx="317512" cy="79586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4" name="Conector recto de flecha 113"/>
          <p:cNvCxnSpPr>
            <a:stCxn id="112" idx="1"/>
            <a:endCxn id="100" idx="3"/>
          </p:cNvCxnSpPr>
          <p:nvPr/>
        </p:nvCxnSpPr>
        <p:spPr>
          <a:xfrm rot="10800000">
            <a:off x="4095134" y="1835948"/>
            <a:ext cx="2026571" cy="1861248"/>
          </a:xfrm>
          <a:prstGeom prst="bentConnector3">
            <a:avLst>
              <a:gd name="adj1" fmla="val 2744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bo 116"/>
          <p:cNvSpPr/>
          <p:nvPr/>
        </p:nvSpPr>
        <p:spPr>
          <a:xfrm>
            <a:off x="5938206" y="1060593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83BA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 Server / </a:t>
            </a:r>
            <a:r>
              <a:rPr lang="es-ES" dirty="0" err="1" smtClean="0">
                <a:solidFill>
                  <a:schemeClr val="tx1"/>
                </a:solidFill>
              </a:rPr>
              <a:t>Shiny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7265517" y="3495127"/>
            <a:ext cx="1039457" cy="353232"/>
            <a:chOff x="6246674" y="2308521"/>
            <a:chExt cx="1039457" cy="353232"/>
          </a:xfrm>
        </p:grpSpPr>
        <p:sp>
          <p:nvSpPr>
            <p:cNvPr id="120" name="Rectángulo 119"/>
            <p:cNvSpPr/>
            <p:nvPr/>
          </p:nvSpPr>
          <p:spPr>
            <a:xfrm>
              <a:off x="6246674" y="2388107"/>
              <a:ext cx="1039457" cy="2736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SDPCONSOLIDATOR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ortar rectángulo de esquina sencilla 120"/>
            <p:cNvSpPr/>
            <p:nvPr/>
          </p:nvSpPr>
          <p:spPr>
            <a:xfrm>
              <a:off x="6246674" y="2308521"/>
              <a:ext cx="317512" cy="79586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3" name="Rectángulo 122"/>
          <p:cNvSpPr/>
          <p:nvPr/>
        </p:nvSpPr>
        <p:spPr>
          <a:xfrm>
            <a:off x="7236807" y="2043820"/>
            <a:ext cx="1039457" cy="2736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9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R Modules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25" name="Conector recto de flecha 124"/>
          <p:cNvCxnSpPr>
            <a:stCxn id="120" idx="0"/>
            <a:endCxn id="123" idx="2"/>
          </p:cNvCxnSpPr>
          <p:nvPr/>
        </p:nvCxnSpPr>
        <p:spPr>
          <a:xfrm flipH="1" flipV="1">
            <a:off x="7756536" y="2317466"/>
            <a:ext cx="28710" cy="12572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75"/>
          <p:cNvCxnSpPr>
            <a:endCxn id="30" idx="3"/>
          </p:cNvCxnSpPr>
          <p:nvPr/>
        </p:nvCxnSpPr>
        <p:spPr>
          <a:xfrm flipV="1">
            <a:off x="8070345" y="2395215"/>
            <a:ext cx="2284136" cy="1340288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9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264BA5-BE9F-44D2-9B86-8E00ED566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bandas azules y fotografía de amanecer en la montaña (panorámica)</Template>
  <TotalTime>2676</TotalTime>
  <Words>245</Words>
  <Application>Microsoft Office PowerPoint</Application>
  <PresentationFormat>Panorámica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Corbel</vt:lpstr>
      <vt:lpstr>Courier New</vt:lpstr>
      <vt:lpstr>Euphemia</vt:lpstr>
      <vt:lpstr>Wingdings</vt:lpstr>
      <vt:lpstr>Banded Design Blue 16x9</vt:lpstr>
      <vt:lpstr>SERENDIPITY</vt:lpstr>
      <vt:lpstr>Diseño del título y del contenido con lista</vt:lpstr>
      <vt:lpstr>Diseño del título y del contenido con gráfico</vt:lpstr>
      <vt:lpstr>Diseño de dos contenidos con tabla</vt:lpstr>
      <vt:lpstr>Diseño del título y del contenido con SmartArt</vt:lpstr>
      <vt:lpstr>Presentación de PowerPoint</vt:lpstr>
      <vt:lpstr>Desarrollo - Diseño</vt:lpstr>
      <vt:lpstr>Desarrollo - Ejecución</vt:lpstr>
      <vt:lpstr>Desarrollo - Logger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SERENDIPITY</dc:title>
  <dc:creator>Javier</dc:creator>
  <cp:keywords/>
  <cp:lastModifiedBy>Javier</cp:lastModifiedBy>
  <cp:revision>10</cp:revision>
  <dcterms:created xsi:type="dcterms:W3CDTF">2018-01-18T12:37:04Z</dcterms:created>
  <dcterms:modified xsi:type="dcterms:W3CDTF">2018-01-20T09:13:16Z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