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2C070-A891-4721-AB11-15470ED6E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2B1733-F25A-4DE6-AD9A-96E104A46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2CC053-C699-48E8-972D-5CA20708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66A-1FB1-4189-B2F5-9BB388647F71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CC848-C936-42A8-BAC9-A266BBD6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D70366-55A8-4A00-BFAF-168E4E8D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3557-EC8C-411E-99A1-AC65D6AF1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279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57BF4-2DF1-4E36-8C4F-CB77D99A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9BB462-9521-4BF0-A061-0C787D18D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189F49-9FE7-4A4B-9A05-C55A6792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66A-1FB1-4189-B2F5-9BB388647F71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A46F60-47BE-4164-A568-4BFB3030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85E064-4C4B-4770-A061-BC08EFD9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3557-EC8C-411E-99A1-AC65D6AF1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914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0AC804-5CC8-4045-A731-C9FD938FC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1FD95F-28CE-4395-AD9B-C719FE1BA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E48EC0-5D70-44B5-9F09-5928DD1E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66A-1FB1-4189-B2F5-9BB388647F71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36970F-9F68-4882-8219-8AE80AD1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9E87D9-9B45-40FA-8B9C-83B0D43A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3557-EC8C-411E-99A1-AC65D6AF1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314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49124-3C48-44A4-B910-9CED7033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DC2D17-36A5-4415-AEF5-C27B70FEC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0BA21A-13CA-4FBD-9F31-BE6E6285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66A-1FB1-4189-B2F5-9BB388647F71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BD89A9-0409-4AE8-AA9C-C4843988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93FDD4-2672-45E4-971A-05F726C4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3557-EC8C-411E-99A1-AC65D6AF1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605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CDE41-75F7-4158-A136-3F12BED3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0238DF-35AF-4B94-B840-BC86493A0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6CE00D-15A9-4EDB-BABA-3FBD20D9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66A-1FB1-4189-B2F5-9BB388647F71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EBB4DC-3862-42F5-8170-1F355139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4D104D-ECD4-4EA3-B911-42170868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3557-EC8C-411E-99A1-AC65D6AF1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89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E6BA1-D3CE-4DFC-92EE-6368F6E1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C5FBBF-A16F-4D9A-A37A-EC88933B4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D102D8-8FA3-48C5-8051-C7959F6F7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37A07A-559D-47A1-AADD-B759A947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66A-1FB1-4189-B2F5-9BB388647F71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FC059D-A9E8-40C9-BA6B-EFCB09FC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1DD73C-A411-492B-8E3E-FB95182B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3557-EC8C-411E-99A1-AC65D6AF1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62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0BB31-1D3D-4D29-B8B6-36DB91EE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87B25C-33A2-4706-91F9-264376278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F36671-94A3-44DF-B1C8-E020EE399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E19ABF-BBB6-4536-BDDB-A21ED498A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77E596-C45E-4E68-917E-B6ADC3DE1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E934C9-1C32-4BDF-B012-7FC4AE24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66A-1FB1-4189-B2F5-9BB388647F71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62E0F3-CC61-4B56-86CC-1178482E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860D2C-210F-4BE0-B776-34AAA284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3557-EC8C-411E-99A1-AC65D6AF1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542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FF9E2-B73B-403D-BCAF-0587ADD1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D93A9B-FBA7-4C71-AADA-794CCB44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66A-1FB1-4189-B2F5-9BB388647F71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F7240F-C837-48BB-8BC3-ECE0AE38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9BCE77-62E3-456C-B7A8-9B26159F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3557-EC8C-411E-99A1-AC65D6AF1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22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74DE0E-F7D9-4889-BE09-36500038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66A-1FB1-4189-B2F5-9BB388647F71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38B644-74AC-404C-B14A-C697F95E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878AC7-555B-4614-BCCE-939CD1D0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3557-EC8C-411E-99A1-AC65D6AF1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216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7CCA5-16EF-49CF-8233-F9B14800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10A60-AC38-4414-A70E-F11599AA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647667-B46A-4C2F-8A43-FD2D4F8A1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4961FB-B720-4FEA-9D6A-240D467D9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66A-1FB1-4189-B2F5-9BB388647F71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AEA71C-5E75-4FB7-A80A-F42CF546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855BC7-A431-4484-A151-2AD39B06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3557-EC8C-411E-99A1-AC65D6AF1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59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FD9EB-5C2C-4830-8B2E-1AFCAEE2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C1E055-0E8E-4FCA-90F6-C692DA5CD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6F35F9-DB8D-456F-9EF2-AA3AD48FD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013164-9190-4834-8B40-2786A602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66A-1FB1-4189-B2F5-9BB388647F71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06FE3F-D45F-45DF-84A1-6BC8690C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06C48C-F3E3-4999-9C27-0A8CA6D6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3557-EC8C-411E-99A1-AC65D6AF1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44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25F93E-13D8-4785-B062-41E52195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01F2DB-1C3B-4B94-B725-C45831F51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0846CD-1AA4-4B52-BCC6-C6CC34A65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D266A-1FB1-4189-B2F5-9BB388647F71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525EDE-EB47-4B5E-8C5A-FDAA4F833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F790C5-5313-4048-9DC1-45747C941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3557-EC8C-411E-99A1-AC65D6AF1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72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37C4AA97-778B-4FDA-BF77-C1239251860D}"/>
              </a:ext>
            </a:extLst>
          </p:cNvPr>
          <p:cNvSpPr/>
          <p:nvPr/>
        </p:nvSpPr>
        <p:spPr>
          <a:xfrm>
            <a:off x="2313994" y="1707502"/>
            <a:ext cx="401216" cy="429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C46CFB2-6072-490F-A605-616B4504D7C7}"/>
              </a:ext>
            </a:extLst>
          </p:cNvPr>
          <p:cNvSpPr/>
          <p:nvPr/>
        </p:nvSpPr>
        <p:spPr>
          <a:xfrm>
            <a:off x="3660713" y="1047498"/>
            <a:ext cx="401216" cy="429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AE5B6815-8A6E-4268-AE3A-1D45DF77B545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rot="5400000" flipH="1" flipV="1">
            <a:off x="2864957" y="911747"/>
            <a:ext cx="445400" cy="1146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7EA51951-198B-407B-B4B8-4FEE22AC85F4}"/>
              </a:ext>
            </a:extLst>
          </p:cNvPr>
          <p:cNvSpPr txBox="1"/>
          <p:nvPr/>
        </p:nvSpPr>
        <p:spPr>
          <a:xfrm>
            <a:off x="350840" y="4251726"/>
            <a:ext cx="95741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  <a:r>
              <a:rPr lang="es-ES" dirty="0" err="1"/>
              <a:t>pending</a:t>
            </a:r>
            <a:r>
              <a:rPr lang="es-ES" dirty="0"/>
              <a:t>   =  0  # Pendiente de procesar</a:t>
            </a:r>
          </a:p>
          <a:p>
            <a:r>
              <a:rPr lang="es-ES" dirty="0"/>
              <a:t>        ,</a:t>
            </a:r>
            <a:r>
              <a:rPr lang="es-ES" dirty="0" err="1"/>
              <a:t>accepted</a:t>
            </a:r>
            <a:r>
              <a:rPr lang="es-ES" dirty="0"/>
              <a:t>  =  1  # Aceptado para procesar</a:t>
            </a:r>
          </a:p>
          <a:p>
            <a:r>
              <a:rPr lang="es-ES" dirty="0"/>
              <a:t>        ,</a:t>
            </a:r>
            <a:r>
              <a:rPr lang="es-ES" dirty="0" err="1"/>
              <a:t>executed</a:t>
            </a:r>
            <a:r>
              <a:rPr lang="es-ES" dirty="0"/>
              <a:t>  =  2  # Ejecutada en el </a:t>
            </a:r>
            <a:r>
              <a:rPr lang="es-ES" dirty="0" err="1"/>
              <a:t>blockchain</a:t>
            </a:r>
            <a:endParaRPr lang="es-ES" dirty="0"/>
          </a:p>
          <a:p>
            <a:r>
              <a:rPr lang="es-ES" dirty="0"/>
              <a:t>        ,</a:t>
            </a:r>
            <a:r>
              <a:rPr lang="es-ES" dirty="0" err="1"/>
              <a:t>cancelled</a:t>
            </a:r>
            <a:r>
              <a:rPr lang="es-ES" dirty="0"/>
              <a:t> =  4  # Cancelada</a:t>
            </a:r>
          </a:p>
          <a:p>
            <a:r>
              <a:rPr lang="es-ES" dirty="0"/>
              <a:t>        ,</a:t>
            </a:r>
            <a:r>
              <a:rPr lang="es-ES" dirty="0" err="1"/>
              <a:t>rejected</a:t>
            </a:r>
            <a:r>
              <a:rPr lang="es-ES" dirty="0"/>
              <a:t>  =  8  # No aceptada o no </a:t>
            </a:r>
            <a:r>
              <a:rPr lang="es-ES" dirty="0" err="1"/>
              <a:t>cumplio</a:t>
            </a:r>
            <a:r>
              <a:rPr lang="es-ES" dirty="0"/>
              <a:t> los </a:t>
            </a:r>
            <a:r>
              <a:rPr lang="es-ES" dirty="0" err="1"/>
              <a:t>parametros</a:t>
            </a:r>
            <a:endParaRPr lang="es-ES" dirty="0"/>
          </a:p>
          <a:p>
            <a:r>
              <a:rPr lang="es-ES" dirty="0"/>
              <a:t>        ,</a:t>
            </a:r>
            <a:r>
              <a:rPr lang="es-ES" dirty="0" err="1"/>
              <a:t>closed</a:t>
            </a:r>
            <a:r>
              <a:rPr lang="es-ES" dirty="0"/>
              <a:t>    = 16  # Finalizada</a:t>
            </a:r>
          </a:p>
          <a:p>
            <a:r>
              <a:rPr lang="es-ES" dirty="0"/>
              <a:t>        ,</a:t>
            </a:r>
            <a:r>
              <a:rPr lang="es-ES" dirty="0" err="1"/>
              <a:t>split</a:t>
            </a:r>
            <a:r>
              <a:rPr lang="es-ES" dirty="0"/>
              <a:t>     = 32  # Se ha </a:t>
            </a:r>
            <a:r>
              <a:rPr lang="es-ES" dirty="0" err="1"/>
              <a:t>spliteado</a:t>
            </a:r>
            <a:endParaRPr lang="es-E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157AE85-21AA-42A6-BECE-B550FF7A39D8}"/>
              </a:ext>
            </a:extLst>
          </p:cNvPr>
          <p:cNvSpPr/>
          <p:nvPr/>
        </p:nvSpPr>
        <p:spPr>
          <a:xfrm>
            <a:off x="5895392" y="1064462"/>
            <a:ext cx="401216" cy="429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9A7599D8-3F27-4486-A390-F0778F6AA58A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061929" y="1262102"/>
            <a:ext cx="1833463" cy="169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8771B089-1A90-463B-AD24-CF3E64004FF5}"/>
              </a:ext>
            </a:extLst>
          </p:cNvPr>
          <p:cNvSpPr/>
          <p:nvPr/>
        </p:nvSpPr>
        <p:spPr>
          <a:xfrm>
            <a:off x="3660713" y="2651197"/>
            <a:ext cx="401216" cy="429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8C44572D-A328-4D2D-9F73-1DDD5F6FBD75}"/>
              </a:ext>
            </a:extLst>
          </p:cNvPr>
          <p:cNvCxnSpPr>
            <a:cxnSpLocks/>
            <a:stCxn id="20" idx="6"/>
            <a:endCxn id="57" idx="1"/>
          </p:cNvCxnSpPr>
          <p:nvPr/>
        </p:nvCxnSpPr>
        <p:spPr>
          <a:xfrm>
            <a:off x="6296608" y="2872698"/>
            <a:ext cx="1094149" cy="8159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8772BF9A-6493-4C2E-886D-9158B4CF365C}"/>
              </a:ext>
            </a:extLst>
          </p:cNvPr>
          <p:cNvSpPr/>
          <p:nvPr/>
        </p:nvSpPr>
        <p:spPr>
          <a:xfrm>
            <a:off x="5895392" y="2658094"/>
            <a:ext cx="401216" cy="429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7690E410-E3AA-41D0-B6F1-709F46DF91AD}"/>
              </a:ext>
            </a:extLst>
          </p:cNvPr>
          <p:cNvCxnSpPr>
            <a:cxnSpLocks/>
            <a:stCxn id="6" idx="4"/>
            <a:endCxn id="20" idx="2"/>
          </p:cNvCxnSpPr>
          <p:nvPr/>
        </p:nvCxnSpPr>
        <p:spPr>
          <a:xfrm rot="16200000" flipH="1">
            <a:off x="4180360" y="1157666"/>
            <a:ext cx="1395992" cy="20340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CF3315E-6FDF-4E68-B20A-FB56D412D00C}"/>
              </a:ext>
            </a:extLst>
          </p:cNvPr>
          <p:cNvSpPr txBox="1"/>
          <p:nvPr/>
        </p:nvSpPr>
        <p:spPr>
          <a:xfrm>
            <a:off x="297495" y="1390161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Bid</a:t>
            </a:r>
            <a:r>
              <a:rPr lang="es-ES" dirty="0"/>
              <a:t>/</a:t>
            </a:r>
            <a:r>
              <a:rPr lang="es-ES" dirty="0" err="1"/>
              <a:t>Call</a:t>
            </a:r>
            <a:endParaRPr lang="es-ES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5303ACC-5B9E-4099-84B3-328CF38C3221}"/>
              </a:ext>
            </a:extLst>
          </p:cNvPr>
          <p:cNvSpPr/>
          <p:nvPr/>
        </p:nvSpPr>
        <p:spPr>
          <a:xfrm>
            <a:off x="501211" y="1712940"/>
            <a:ext cx="401216" cy="4292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81AAA45-BB3B-4C60-A78F-45D3E8540950}"/>
              </a:ext>
            </a:extLst>
          </p:cNvPr>
          <p:cNvCxnSpPr>
            <a:stCxn id="26" idx="6"/>
            <a:endCxn id="4" idx="2"/>
          </p:cNvCxnSpPr>
          <p:nvPr/>
        </p:nvCxnSpPr>
        <p:spPr>
          <a:xfrm flipV="1">
            <a:off x="902427" y="1922106"/>
            <a:ext cx="1411567" cy="5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FB7EFAC-B2AA-4C9B-9C65-94C8C22D9E26}"/>
              </a:ext>
            </a:extLst>
          </p:cNvPr>
          <p:cNvSpPr txBox="1"/>
          <p:nvPr/>
        </p:nvSpPr>
        <p:spPr>
          <a:xfrm>
            <a:off x="1229003" y="1664727"/>
            <a:ext cx="998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Pending</a:t>
            </a:r>
            <a:endParaRPr lang="es-ES" sz="12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BFA73E1-64C0-47F3-A6B5-526D59E186C5}"/>
              </a:ext>
            </a:extLst>
          </p:cNvPr>
          <p:cNvSpPr txBox="1"/>
          <p:nvPr/>
        </p:nvSpPr>
        <p:spPr>
          <a:xfrm>
            <a:off x="2534988" y="1100330"/>
            <a:ext cx="998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Accept</a:t>
            </a:r>
            <a:endParaRPr lang="es-ES" sz="12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CA0C5D9-80C5-4DFE-B92E-3526E00EE9B6}"/>
              </a:ext>
            </a:extLst>
          </p:cNvPr>
          <p:cNvSpPr txBox="1"/>
          <p:nvPr/>
        </p:nvSpPr>
        <p:spPr>
          <a:xfrm>
            <a:off x="4638723" y="991999"/>
            <a:ext cx="998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Execute</a:t>
            </a:r>
            <a:endParaRPr lang="es-ES" sz="12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76D374C1-A028-4671-BC27-4615EB45546F}"/>
              </a:ext>
            </a:extLst>
          </p:cNvPr>
          <p:cNvSpPr txBox="1"/>
          <p:nvPr/>
        </p:nvSpPr>
        <p:spPr>
          <a:xfrm>
            <a:off x="2523935" y="2734199"/>
            <a:ext cx="998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Cancel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4ADDF5BB-783D-4FD9-8996-642D4547BDD0}"/>
              </a:ext>
            </a:extLst>
          </p:cNvPr>
          <p:cNvSpPr/>
          <p:nvPr/>
        </p:nvSpPr>
        <p:spPr>
          <a:xfrm>
            <a:off x="7327639" y="1087022"/>
            <a:ext cx="401216" cy="429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D5BB4AC-A199-44D2-883B-8BE6E3FC00DC}"/>
              </a:ext>
            </a:extLst>
          </p:cNvPr>
          <p:cNvSpPr/>
          <p:nvPr/>
        </p:nvSpPr>
        <p:spPr>
          <a:xfrm>
            <a:off x="7332000" y="3625808"/>
            <a:ext cx="401216" cy="4292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8" name="Conector: curvado 57">
            <a:extLst>
              <a:ext uri="{FF2B5EF4-FFF2-40B4-BE49-F238E27FC236}">
                <a16:creationId xmlns:a16="http://schemas.microsoft.com/office/drawing/2014/main" id="{1B6A57CD-115C-4CFC-87F1-05830E0D8DD1}"/>
              </a:ext>
            </a:extLst>
          </p:cNvPr>
          <p:cNvCxnSpPr>
            <a:cxnSpLocks/>
            <a:stCxn id="15" idx="4"/>
            <a:endCxn id="57" idx="2"/>
          </p:cNvCxnSpPr>
          <p:nvPr/>
        </p:nvCxnSpPr>
        <p:spPr>
          <a:xfrm rot="16200000" flipH="1">
            <a:off x="5216657" y="1725068"/>
            <a:ext cx="760007" cy="34706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curvado 60">
            <a:extLst>
              <a:ext uri="{FF2B5EF4-FFF2-40B4-BE49-F238E27FC236}">
                <a16:creationId xmlns:a16="http://schemas.microsoft.com/office/drawing/2014/main" id="{20A20C71-CE0F-4BA5-B513-44BE8AAB8F10}"/>
              </a:ext>
            </a:extLst>
          </p:cNvPr>
          <p:cNvCxnSpPr>
            <a:cxnSpLocks/>
            <a:stCxn id="4" idx="4"/>
            <a:endCxn id="15" idx="2"/>
          </p:cNvCxnSpPr>
          <p:nvPr/>
        </p:nvCxnSpPr>
        <p:spPr>
          <a:xfrm rot="16200000" flipH="1">
            <a:off x="2723112" y="1928199"/>
            <a:ext cx="729091" cy="1146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curvado 63">
            <a:extLst>
              <a:ext uri="{FF2B5EF4-FFF2-40B4-BE49-F238E27FC236}">
                <a16:creationId xmlns:a16="http://schemas.microsoft.com/office/drawing/2014/main" id="{0CF8E911-E718-424B-B855-5622296D0DD6}"/>
              </a:ext>
            </a:extLst>
          </p:cNvPr>
          <p:cNvCxnSpPr>
            <a:cxnSpLocks/>
            <a:stCxn id="10" idx="6"/>
            <a:endCxn id="55" idx="2"/>
          </p:cNvCxnSpPr>
          <p:nvPr/>
        </p:nvCxnSpPr>
        <p:spPr>
          <a:xfrm>
            <a:off x="6296608" y="1279066"/>
            <a:ext cx="1031031" cy="225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ado 66">
            <a:extLst>
              <a:ext uri="{FF2B5EF4-FFF2-40B4-BE49-F238E27FC236}">
                <a16:creationId xmlns:a16="http://schemas.microsoft.com/office/drawing/2014/main" id="{C5C3D267-E859-4640-9AE0-902048E48079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rot="16200000" flipH="1">
            <a:off x="6475638" y="2568838"/>
            <a:ext cx="2109578" cy="43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381D3055-CCE7-4E82-B591-146F41649F90}"/>
              </a:ext>
            </a:extLst>
          </p:cNvPr>
          <p:cNvSpPr txBox="1"/>
          <p:nvPr/>
        </p:nvSpPr>
        <p:spPr>
          <a:xfrm>
            <a:off x="4495953" y="2091287"/>
            <a:ext cx="998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Reject</a:t>
            </a:r>
            <a:endParaRPr lang="es-ES" sz="1200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813B3C0E-3598-4904-AAE4-1C8366EB6C68}"/>
              </a:ext>
            </a:extLst>
          </p:cNvPr>
          <p:cNvSpPr txBox="1"/>
          <p:nvPr/>
        </p:nvSpPr>
        <p:spPr>
          <a:xfrm>
            <a:off x="6528316" y="1023451"/>
            <a:ext cx="998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Close</a:t>
            </a:r>
            <a:endParaRPr lang="es-ES" sz="1200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6D18AB44-46FE-4331-A6B9-6A73805A107C}"/>
              </a:ext>
            </a:extLst>
          </p:cNvPr>
          <p:cNvSpPr txBox="1"/>
          <p:nvPr/>
        </p:nvSpPr>
        <p:spPr>
          <a:xfrm>
            <a:off x="7111952" y="4078054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Done</a:t>
            </a:r>
          </a:p>
        </p:txBody>
      </p:sp>
      <p:cxnSp>
        <p:nvCxnSpPr>
          <p:cNvPr id="78" name="Conector: curvado 77">
            <a:extLst>
              <a:ext uri="{FF2B5EF4-FFF2-40B4-BE49-F238E27FC236}">
                <a16:creationId xmlns:a16="http://schemas.microsoft.com/office/drawing/2014/main" id="{C4C5F2D8-DD50-4E3D-B23D-2E8EFBECA8FF}"/>
              </a:ext>
            </a:extLst>
          </p:cNvPr>
          <p:cNvCxnSpPr>
            <a:cxnSpLocks/>
            <a:stCxn id="10" idx="4"/>
            <a:endCxn id="20" idx="0"/>
          </p:cNvCxnSpPr>
          <p:nvPr/>
        </p:nvCxnSpPr>
        <p:spPr>
          <a:xfrm rot="5400000">
            <a:off x="5513788" y="2075882"/>
            <a:ext cx="116442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DEF12A28-E9F7-4941-97CF-4F2BE06B6C8A}"/>
              </a:ext>
            </a:extLst>
          </p:cNvPr>
          <p:cNvSpPr txBox="1"/>
          <p:nvPr/>
        </p:nvSpPr>
        <p:spPr>
          <a:xfrm>
            <a:off x="6089650" y="1885046"/>
            <a:ext cx="998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Reject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77473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37C4AA97-778B-4FDA-BF77-C1239251860D}"/>
              </a:ext>
            </a:extLst>
          </p:cNvPr>
          <p:cNvSpPr/>
          <p:nvPr/>
        </p:nvSpPr>
        <p:spPr>
          <a:xfrm>
            <a:off x="3554969" y="1707502"/>
            <a:ext cx="401216" cy="429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C46CFB2-6072-490F-A605-616B4504D7C7}"/>
              </a:ext>
            </a:extLst>
          </p:cNvPr>
          <p:cNvSpPr/>
          <p:nvPr/>
        </p:nvSpPr>
        <p:spPr>
          <a:xfrm>
            <a:off x="4901688" y="1047498"/>
            <a:ext cx="401216" cy="429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AE5B6815-8A6E-4268-AE3A-1D45DF77B545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rot="5400000" flipH="1" flipV="1">
            <a:off x="4105932" y="911747"/>
            <a:ext cx="445400" cy="1146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4157AE85-21AA-42A6-BECE-B550FF7A39D8}"/>
              </a:ext>
            </a:extLst>
          </p:cNvPr>
          <p:cNvSpPr/>
          <p:nvPr/>
        </p:nvSpPr>
        <p:spPr>
          <a:xfrm>
            <a:off x="7136367" y="1064462"/>
            <a:ext cx="401216" cy="429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9A7599D8-3F27-4486-A390-F0778F6AA58A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5302904" y="1262102"/>
            <a:ext cx="1833463" cy="169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8771B089-1A90-463B-AD24-CF3E64004FF5}"/>
              </a:ext>
            </a:extLst>
          </p:cNvPr>
          <p:cNvSpPr/>
          <p:nvPr/>
        </p:nvSpPr>
        <p:spPr>
          <a:xfrm>
            <a:off x="4901688" y="2651197"/>
            <a:ext cx="401216" cy="429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8C44572D-A328-4D2D-9F73-1DDD5F6FBD75}"/>
              </a:ext>
            </a:extLst>
          </p:cNvPr>
          <p:cNvCxnSpPr>
            <a:cxnSpLocks/>
            <a:stCxn id="20" idx="6"/>
            <a:endCxn id="57" idx="1"/>
          </p:cNvCxnSpPr>
          <p:nvPr/>
        </p:nvCxnSpPr>
        <p:spPr>
          <a:xfrm>
            <a:off x="7537583" y="2872698"/>
            <a:ext cx="1094149" cy="8159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8772BF9A-6493-4C2E-886D-9158B4CF365C}"/>
              </a:ext>
            </a:extLst>
          </p:cNvPr>
          <p:cNvSpPr/>
          <p:nvPr/>
        </p:nvSpPr>
        <p:spPr>
          <a:xfrm>
            <a:off x="7136367" y="2658094"/>
            <a:ext cx="401216" cy="429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7690E410-E3AA-41D0-B6F1-709F46DF91AD}"/>
              </a:ext>
            </a:extLst>
          </p:cNvPr>
          <p:cNvCxnSpPr>
            <a:cxnSpLocks/>
            <a:stCxn id="6" idx="4"/>
            <a:endCxn id="20" idx="2"/>
          </p:cNvCxnSpPr>
          <p:nvPr/>
        </p:nvCxnSpPr>
        <p:spPr>
          <a:xfrm rot="16200000" flipH="1">
            <a:off x="5421335" y="1157666"/>
            <a:ext cx="1395992" cy="20340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CF3315E-6FDF-4E68-B20A-FB56D412D00C}"/>
              </a:ext>
            </a:extLst>
          </p:cNvPr>
          <p:cNvSpPr txBox="1"/>
          <p:nvPr/>
        </p:nvSpPr>
        <p:spPr>
          <a:xfrm>
            <a:off x="914410" y="159397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Bid</a:t>
            </a:r>
            <a:endParaRPr lang="es-ES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5303ACC-5B9E-4099-84B3-328CF38C3221}"/>
              </a:ext>
            </a:extLst>
          </p:cNvPr>
          <p:cNvSpPr/>
          <p:nvPr/>
        </p:nvSpPr>
        <p:spPr>
          <a:xfrm>
            <a:off x="1742186" y="1712940"/>
            <a:ext cx="401216" cy="4292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81AAA45-BB3B-4C60-A78F-45D3E8540950}"/>
              </a:ext>
            </a:extLst>
          </p:cNvPr>
          <p:cNvCxnSpPr>
            <a:stCxn id="26" idx="6"/>
            <a:endCxn id="4" idx="2"/>
          </p:cNvCxnSpPr>
          <p:nvPr/>
        </p:nvCxnSpPr>
        <p:spPr>
          <a:xfrm flipV="1">
            <a:off x="2143402" y="1922106"/>
            <a:ext cx="1411567" cy="5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FB7EFAC-B2AA-4C9B-9C65-94C8C22D9E26}"/>
              </a:ext>
            </a:extLst>
          </p:cNvPr>
          <p:cNvSpPr txBox="1"/>
          <p:nvPr/>
        </p:nvSpPr>
        <p:spPr>
          <a:xfrm>
            <a:off x="2469978" y="1664727"/>
            <a:ext cx="998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Pending</a:t>
            </a:r>
            <a:endParaRPr lang="es-ES" sz="12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BFA73E1-64C0-47F3-A6B5-526D59E186C5}"/>
              </a:ext>
            </a:extLst>
          </p:cNvPr>
          <p:cNvSpPr txBox="1"/>
          <p:nvPr/>
        </p:nvSpPr>
        <p:spPr>
          <a:xfrm>
            <a:off x="3775963" y="1100330"/>
            <a:ext cx="998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Accept</a:t>
            </a:r>
            <a:endParaRPr lang="es-ES" sz="12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CA0C5D9-80C5-4DFE-B92E-3526E00EE9B6}"/>
              </a:ext>
            </a:extLst>
          </p:cNvPr>
          <p:cNvSpPr txBox="1"/>
          <p:nvPr/>
        </p:nvSpPr>
        <p:spPr>
          <a:xfrm>
            <a:off x="5879698" y="991999"/>
            <a:ext cx="998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Execute</a:t>
            </a:r>
            <a:endParaRPr lang="es-ES" sz="12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76D374C1-A028-4671-BC27-4615EB45546F}"/>
              </a:ext>
            </a:extLst>
          </p:cNvPr>
          <p:cNvSpPr txBox="1"/>
          <p:nvPr/>
        </p:nvSpPr>
        <p:spPr>
          <a:xfrm>
            <a:off x="3764910" y="2734199"/>
            <a:ext cx="998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Cancel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D5BB4AC-A199-44D2-883B-8BE6E3FC00DC}"/>
              </a:ext>
            </a:extLst>
          </p:cNvPr>
          <p:cNvSpPr/>
          <p:nvPr/>
        </p:nvSpPr>
        <p:spPr>
          <a:xfrm>
            <a:off x="8572975" y="3625808"/>
            <a:ext cx="401216" cy="4292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8" name="Conector: curvado 57">
            <a:extLst>
              <a:ext uri="{FF2B5EF4-FFF2-40B4-BE49-F238E27FC236}">
                <a16:creationId xmlns:a16="http://schemas.microsoft.com/office/drawing/2014/main" id="{1B6A57CD-115C-4CFC-87F1-05830E0D8DD1}"/>
              </a:ext>
            </a:extLst>
          </p:cNvPr>
          <p:cNvCxnSpPr>
            <a:cxnSpLocks/>
            <a:stCxn id="15" idx="4"/>
            <a:endCxn id="57" idx="2"/>
          </p:cNvCxnSpPr>
          <p:nvPr/>
        </p:nvCxnSpPr>
        <p:spPr>
          <a:xfrm rot="16200000" flipH="1">
            <a:off x="6457632" y="1725068"/>
            <a:ext cx="760007" cy="34706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curvado 60">
            <a:extLst>
              <a:ext uri="{FF2B5EF4-FFF2-40B4-BE49-F238E27FC236}">
                <a16:creationId xmlns:a16="http://schemas.microsoft.com/office/drawing/2014/main" id="{20A20C71-CE0F-4BA5-B513-44BE8AAB8F10}"/>
              </a:ext>
            </a:extLst>
          </p:cNvPr>
          <p:cNvCxnSpPr>
            <a:cxnSpLocks/>
            <a:stCxn id="4" idx="4"/>
            <a:endCxn id="15" idx="2"/>
          </p:cNvCxnSpPr>
          <p:nvPr/>
        </p:nvCxnSpPr>
        <p:spPr>
          <a:xfrm rot="16200000" flipH="1">
            <a:off x="3964087" y="1928199"/>
            <a:ext cx="729091" cy="1146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curvado 63">
            <a:extLst>
              <a:ext uri="{FF2B5EF4-FFF2-40B4-BE49-F238E27FC236}">
                <a16:creationId xmlns:a16="http://schemas.microsoft.com/office/drawing/2014/main" id="{0CF8E911-E718-424B-B855-5622296D0DD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7537583" y="1279066"/>
            <a:ext cx="1031031" cy="225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ado 66">
            <a:extLst>
              <a:ext uri="{FF2B5EF4-FFF2-40B4-BE49-F238E27FC236}">
                <a16:creationId xmlns:a16="http://schemas.microsoft.com/office/drawing/2014/main" id="{C5C3D267-E859-4640-9AE0-902048E48079}"/>
              </a:ext>
            </a:extLst>
          </p:cNvPr>
          <p:cNvCxnSpPr>
            <a:cxnSpLocks/>
            <a:stCxn id="96" idx="4"/>
            <a:endCxn id="33" idx="0"/>
          </p:cNvCxnSpPr>
          <p:nvPr/>
        </p:nvCxnSpPr>
        <p:spPr>
          <a:xfrm rot="16200000" flipH="1">
            <a:off x="9463576" y="1547969"/>
            <a:ext cx="876535" cy="7640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381D3055-CCE7-4E82-B591-146F41649F90}"/>
              </a:ext>
            </a:extLst>
          </p:cNvPr>
          <p:cNvSpPr txBox="1"/>
          <p:nvPr/>
        </p:nvSpPr>
        <p:spPr>
          <a:xfrm>
            <a:off x="5736928" y="2091287"/>
            <a:ext cx="998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Reject</a:t>
            </a:r>
            <a:endParaRPr lang="es-ES" sz="1200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813B3C0E-3598-4904-AAE4-1C8366EB6C68}"/>
              </a:ext>
            </a:extLst>
          </p:cNvPr>
          <p:cNvSpPr txBox="1"/>
          <p:nvPr/>
        </p:nvSpPr>
        <p:spPr>
          <a:xfrm>
            <a:off x="7769291" y="1023451"/>
            <a:ext cx="998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Done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6D18AB44-46FE-4331-A6B9-6A73805A107C}"/>
              </a:ext>
            </a:extLst>
          </p:cNvPr>
          <p:cNvSpPr txBox="1"/>
          <p:nvPr/>
        </p:nvSpPr>
        <p:spPr>
          <a:xfrm>
            <a:off x="8352927" y="4078054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Done</a:t>
            </a:r>
          </a:p>
        </p:txBody>
      </p:sp>
      <p:cxnSp>
        <p:nvCxnSpPr>
          <p:cNvPr id="78" name="Conector: curvado 77">
            <a:extLst>
              <a:ext uri="{FF2B5EF4-FFF2-40B4-BE49-F238E27FC236}">
                <a16:creationId xmlns:a16="http://schemas.microsoft.com/office/drawing/2014/main" id="{C4C5F2D8-DD50-4E3D-B23D-2E8EFBECA8FF}"/>
              </a:ext>
            </a:extLst>
          </p:cNvPr>
          <p:cNvCxnSpPr>
            <a:cxnSpLocks/>
            <a:stCxn id="10" idx="4"/>
            <a:endCxn id="20" idx="0"/>
          </p:cNvCxnSpPr>
          <p:nvPr/>
        </p:nvCxnSpPr>
        <p:spPr>
          <a:xfrm rot="5400000">
            <a:off x="6754763" y="2075882"/>
            <a:ext cx="116442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DEF12A28-E9F7-4941-97CF-4F2BE06B6C8A}"/>
              </a:ext>
            </a:extLst>
          </p:cNvPr>
          <p:cNvSpPr txBox="1"/>
          <p:nvPr/>
        </p:nvSpPr>
        <p:spPr>
          <a:xfrm>
            <a:off x="7330625" y="1885046"/>
            <a:ext cx="998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Reject</a:t>
            </a:r>
            <a:endParaRPr lang="es-ES" sz="1200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5A6E7E80-C071-434D-BCD8-BA9C50EB64EE}"/>
              </a:ext>
            </a:extLst>
          </p:cNvPr>
          <p:cNvSpPr/>
          <p:nvPr/>
        </p:nvSpPr>
        <p:spPr>
          <a:xfrm>
            <a:off x="10876386" y="1062543"/>
            <a:ext cx="401216" cy="429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E05D6A9A-9AC4-4C61-AD99-862E7284C8F0}"/>
              </a:ext>
            </a:extLst>
          </p:cNvPr>
          <p:cNvSpPr/>
          <p:nvPr/>
        </p:nvSpPr>
        <p:spPr>
          <a:xfrm>
            <a:off x="10083284" y="2368286"/>
            <a:ext cx="401216" cy="429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34" name="Conector: curvado 33">
            <a:extLst>
              <a:ext uri="{FF2B5EF4-FFF2-40B4-BE49-F238E27FC236}">
                <a16:creationId xmlns:a16="http://schemas.microsoft.com/office/drawing/2014/main" id="{D168F767-A3F7-49E1-A37C-278E2A9C7EF6}"/>
              </a:ext>
            </a:extLst>
          </p:cNvPr>
          <p:cNvCxnSpPr>
            <a:cxnSpLocks/>
            <a:stCxn id="32" idx="0"/>
            <a:endCxn id="26" idx="0"/>
          </p:cNvCxnSpPr>
          <p:nvPr/>
        </p:nvCxnSpPr>
        <p:spPr>
          <a:xfrm rot="16200000" flipH="1" flipV="1">
            <a:off x="6184695" y="-3179359"/>
            <a:ext cx="650397" cy="9134200"/>
          </a:xfrm>
          <a:prstGeom prst="curvedConnector3">
            <a:avLst>
              <a:gd name="adj1" fmla="val -351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curvado 37">
            <a:extLst>
              <a:ext uri="{FF2B5EF4-FFF2-40B4-BE49-F238E27FC236}">
                <a16:creationId xmlns:a16="http://schemas.microsoft.com/office/drawing/2014/main" id="{F386E50D-CFBC-4CEC-BD4D-9A959CF3D0B5}"/>
              </a:ext>
            </a:extLst>
          </p:cNvPr>
          <p:cNvCxnSpPr>
            <a:cxnSpLocks/>
            <a:stCxn id="96" idx="6"/>
            <a:endCxn id="32" idx="2"/>
          </p:cNvCxnSpPr>
          <p:nvPr/>
        </p:nvCxnSpPr>
        <p:spPr>
          <a:xfrm>
            <a:off x="9720402" y="1277147"/>
            <a:ext cx="115598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36AD5A84-DD9B-4C66-AFD8-A56C89830B3F}"/>
              </a:ext>
            </a:extLst>
          </p:cNvPr>
          <p:cNvSpPr/>
          <p:nvPr/>
        </p:nvSpPr>
        <p:spPr>
          <a:xfrm>
            <a:off x="142764" y="1718341"/>
            <a:ext cx="401216" cy="4292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2497EC0B-2F01-47AA-9409-E95359F07B33}"/>
              </a:ext>
            </a:extLst>
          </p:cNvPr>
          <p:cNvCxnSpPr>
            <a:cxnSpLocks/>
            <a:stCxn id="46" idx="6"/>
            <a:endCxn id="26" idx="2"/>
          </p:cNvCxnSpPr>
          <p:nvPr/>
        </p:nvCxnSpPr>
        <p:spPr>
          <a:xfrm flipV="1">
            <a:off x="543980" y="1927544"/>
            <a:ext cx="1198206" cy="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A536C2F3-A882-4228-98A5-7CEE14673EA4}"/>
              </a:ext>
            </a:extLst>
          </p:cNvPr>
          <p:cNvSpPr txBox="1"/>
          <p:nvPr/>
        </p:nvSpPr>
        <p:spPr>
          <a:xfrm>
            <a:off x="5494714" y="44866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Ask</a:t>
            </a:r>
          </a:p>
        </p:txBody>
      </p:sp>
      <p:cxnSp>
        <p:nvCxnSpPr>
          <p:cNvPr id="52" name="Conector: curvado 51">
            <a:extLst>
              <a:ext uri="{FF2B5EF4-FFF2-40B4-BE49-F238E27FC236}">
                <a16:creationId xmlns:a16="http://schemas.microsoft.com/office/drawing/2014/main" id="{EDC04D5E-AF3B-4CF2-A479-BD93775154B1}"/>
              </a:ext>
            </a:extLst>
          </p:cNvPr>
          <p:cNvCxnSpPr>
            <a:cxnSpLocks/>
            <a:stCxn id="35" idx="2"/>
          </p:cNvCxnSpPr>
          <p:nvPr/>
        </p:nvCxnSpPr>
        <p:spPr>
          <a:xfrm rot="16200000" flipH="1">
            <a:off x="9891525" y="3371422"/>
            <a:ext cx="407246" cy="1818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07570E07-2C02-445A-BFDD-30146A477E96}"/>
              </a:ext>
            </a:extLst>
          </p:cNvPr>
          <p:cNvSpPr/>
          <p:nvPr/>
        </p:nvSpPr>
        <p:spPr>
          <a:xfrm>
            <a:off x="9734210" y="3204737"/>
            <a:ext cx="540000" cy="5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9" name="Conector: curvado 58">
            <a:extLst>
              <a:ext uri="{FF2B5EF4-FFF2-40B4-BE49-F238E27FC236}">
                <a16:creationId xmlns:a16="http://schemas.microsoft.com/office/drawing/2014/main" id="{46A60530-C66F-4709-BF63-7188738A9870}"/>
              </a:ext>
            </a:extLst>
          </p:cNvPr>
          <p:cNvCxnSpPr>
            <a:cxnSpLocks/>
            <a:stCxn id="63" idx="4"/>
            <a:endCxn id="26" idx="4"/>
          </p:cNvCxnSpPr>
          <p:nvPr/>
        </p:nvCxnSpPr>
        <p:spPr>
          <a:xfrm rot="5400000" flipH="1">
            <a:off x="4626102" y="-541159"/>
            <a:ext cx="3343309" cy="8709925"/>
          </a:xfrm>
          <a:prstGeom prst="curvedConnector3">
            <a:avLst>
              <a:gd name="adj1" fmla="val -6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>
            <a:extLst>
              <a:ext uri="{FF2B5EF4-FFF2-40B4-BE49-F238E27FC236}">
                <a16:creationId xmlns:a16="http://schemas.microsoft.com/office/drawing/2014/main" id="{630FFF96-4B29-4886-8E01-6EBE537E5FF8}"/>
              </a:ext>
            </a:extLst>
          </p:cNvPr>
          <p:cNvSpPr/>
          <p:nvPr/>
        </p:nvSpPr>
        <p:spPr>
          <a:xfrm>
            <a:off x="9985478" y="3665981"/>
            <a:ext cx="401216" cy="4292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A3C6A4DD-A249-41B3-A0A6-FD9259945E5F}"/>
              </a:ext>
            </a:extLst>
          </p:cNvPr>
          <p:cNvSpPr/>
          <p:nvPr/>
        </p:nvSpPr>
        <p:spPr>
          <a:xfrm>
            <a:off x="10452111" y="5056249"/>
            <a:ext cx="401216" cy="4292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66" name="Conector: curvado 65">
            <a:extLst>
              <a:ext uri="{FF2B5EF4-FFF2-40B4-BE49-F238E27FC236}">
                <a16:creationId xmlns:a16="http://schemas.microsoft.com/office/drawing/2014/main" id="{4D0E289E-AF69-4642-9999-84DC862D4175}"/>
              </a:ext>
            </a:extLst>
          </p:cNvPr>
          <p:cNvCxnSpPr>
            <a:cxnSpLocks/>
            <a:stCxn id="62" idx="2"/>
            <a:endCxn id="57" idx="6"/>
          </p:cNvCxnSpPr>
          <p:nvPr/>
        </p:nvCxnSpPr>
        <p:spPr>
          <a:xfrm rot="10800000">
            <a:off x="8974192" y="3840413"/>
            <a:ext cx="1011287" cy="401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ángulo 70">
            <a:extLst>
              <a:ext uri="{FF2B5EF4-FFF2-40B4-BE49-F238E27FC236}">
                <a16:creationId xmlns:a16="http://schemas.microsoft.com/office/drawing/2014/main" id="{9C619738-CB32-4FA6-A251-2D56D30AF521}"/>
              </a:ext>
            </a:extLst>
          </p:cNvPr>
          <p:cNvSpPr/>
          <p:nvPr/>
        </p:nvSpPr>
        <p:spPr>
          <a:xfrm>
            <a:off x="10230920" y="3204737"/>
            <a:ext cx="540000" cy="5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5B98B212-D3EB-4CA2-941A-AE579EB4D9C0}"/>
              </a:ext>
            </a:extLst>
          </p:cNvPr>
          <p:cNvSpPr/>
          <p:nvPr/>
        </p:nvSpPr>
        <p:spPr>
          <a:xfrm>
            <a:off x="9730720" y="3133603"/>
            <a:ext cx="1080000" cy="5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Conector: curvado 72">
            <a:extLst>
              <a:ext uri="{FF2B5EF4-FFF2-40B4-BE49-F238E27FC236}">
                <a16:creationId xmlns:a16="http://schemas.microsoft.com/office/drawing/2014/main" id="{256A1910-E683-4F5C-977C-14EE680E0C6D}"/>
              </a:ext>
            </a:extLst>
          </p:cNvPr>
          <p:cNvCxnSpPr>
            <a:cxnSpLocks/>
            <a:stCxn id="33" idx="4"/>
            <a:endCxn id="72" idx="0"/>
          </p:cNvCxnSpPr>
          <p:nvPr/>
        </p:nvCxnSpPr>
        <p:spPr>
          <a:xfrm rot="5400000">
            <a:off x="10109252" y="2958962"/>
            <a:ext cx="336109" cy="131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: curvado 78">
            <a:extLst>
              <a:ext uri="{FF2B5EF4-FFF2-40B4-BE49-F238E27FC236}">
                <a16:creationId xmlns:a16="http://schemas.microsoft.com/office/drawing/2014/main" id="{CCD5DBCE-D938-4A40-A754-37A78CC84E97}"/>
              </a:ext>
            </a:extLst>
          </p:cNvPr>
          <p:cNvCxnSpPr>
            <a:cxnSpLocks/>
            <a:stCxn id="71" idx="2"/>
            <a:endCxn id="63" idx="0"/>
          </p:cNvCxnSpPr>
          <p:nvPr/>
        </p:nvCxnSpPr>
        <p:spPr>
          <a:xfrm rot="16200000" flipH="1">
            <a:off x="9678063" y="4081593"/>
            <a:ext cx="1797512" cy="1517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: curvado 81">
            <a:extLst>
              <a:ext uri="{FF2B5EF4-FFF2-40B4-BE49-F238E27FC236}">
                <a16:creationId xmlns:a16="http://schemas.microsoft.com/office/drawing/2014/main" id="{BF1E348E-7DCD-4069-9435-71A1BBB98B14}"/>
              </a:ext>
            </a:extLst>
          </p:cNvPr>
          <p:cNvCxnSpPr>
            <a:cxnSpLocks/>
            <a:stCxn id="90" idx="2"/>
            <a:endCxn id="57" idx="0"/>
          </p:cNvCxnSpPr>
          <p:nvPr/>
        </p:nvCxnSpPr>
        <p:spPr>
          <a:xfrm rot="16200000" flipH="1">
            <a:off x="7708904" y="2561129"/>
            <a:ext cx="2095710" cy="336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FF764DF6-2CE3-4D78-968D-54DF13C6CDC7}"/>
              </a:ext>
            </a:extLst>
          </p:cNvPr>
          <p:cNvSpPr txBox="1"/>
          <p:nvPr/>
        </p:nvSpPr>
        <p:spPr>
          <a:xfrm>
            <a:off x="9847992" y="1045408"/>
            <a:ext cx="998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Close</a:t>
            </a:r>
            <a:endParaRPr lang="es-ES" sz="1200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BCEADF69-8D88-4C74-B4AC-185C04E2442A}"/>
              </a:ext>
            </a:extLst>
          </p:cNvPr>
          <p:cNvSpPr txBox="1"/>
          <p:nvPr/>
        </p:nvSpPr>
        <p:spPr>
          <a:xfrm>
            <a:off x="9260781" y="1662520"/>
            <a:ext cx="998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Split</a:t>
            </a:r>
          </a:p>
        </p:txBody>
      </p:sp>
      <p:sp>
        <p:nvSpPr>
          <p:cNvPr id="90" name="Rombo 89">
            <a:extLst>
              <a:ext uri="{FF2B5EF4-FFF2-40B4-BE49-F238E27FC236}">
                <a16:creationId xmlns:a16="http://schemas.microsoft.com/office/drawing/2014/main" id="{60F7EB64-E667-4FE0-AB15-E7DFE9196A4D}"/>
              </a:ext>
            </a:extLst>
          </p:cNvPr>
          <p:cNvSpPr/>
          <p:nvPr/>
        </p:nvSpPr>
        <p:spPr>
          <a:xfrm>
            <a:off x="8542245" y="1100890"/>
            <a:ext cx="395382" cy="42920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9B12F00B-2C22-475D-A294-C0E1C08BE44C}"/>
              </a:ext>
            </a:extLst>
          </p:cNvPr>
          <p:cNvSpPr/>
          <p:nvPr/>
        </p:nvSpPr>
        <p:spPr>
          <a:xfrm>
            <a:off x="9319186" y="1062543"/>
            <a:ext cx="401216" cy="429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100" name="Conector: curvado 99">
            <a:extLst>
              <a:ext uri="{FF2B5EF4-FFF2-40B4-BE49-F238E27FC236}">
                <a16:creationId xmlns:a16="http://schemas.microsoft.com/office/drawing/2014/main" id="{E0B4DB55-17FE-4220-A82D-10CB7F460FB1}"/>
              </a:ext>
            </a:extLst>
          </p:cNvPr>
          <p:cNvCxnSpPr>
            <a:cxnSpLocks/>
            <a:stCxn id="90" idx="3"/>
            <a:endCxn id="96" idx="2"/>
          </p:cNvCxnSpPr>
          <p:nvPr/>
        </p:nvCxnSpPr>
        <p:spPr>
          <a:xfrm flipV="1">
            <a:off x="8937627" y="1277147"/>
            <a:ext cx="381559" cy="383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089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100</Words>
  <Application>Microsoft Office PowerPoint</Application>
  <PresentationFormat>Panorámica</PresentationFormat>
  <Paragraphs>42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</dc:creator>
  <cp:lastModifiedBy>Javier</cp:lastModifiedBy>
  <cp:revision>8</cp:revision>
  <dcterms:created xsi:type="dcterms:W3CDTF">2021-02-12T17:51:36Z</dcterms:created>
  <dcterms:modified xsi:type="dcterms:W3CDTF">2021-02-13T15:05:00Z</dcterms:modified>
</cp:coreProperties>
</file>