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615FA-69F9-40AA-9E52-1D6436AB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B1E8C-D945-453A-A896-5BB21A14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782EDC-8AB5-478F-8C05-3A54CFE9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14747-AB8A-499A-9D46-15CC4C9B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38D35-BFBE-4CCF-BFFB-6AA75270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61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8BD03-9A81-4E4F-97C6-28850EB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187A29-DFDA-466F-BABC-C794A91C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958BA8-AB0D-410B-9BCB-BE88ACB2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A08A8-DD4A-4083-8B53-545D440B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E8564-C8F3-4D86-8158-4CB95835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8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F1F467-0CD3-44DF-BB9F-C2143539E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FA5369-B66B-4649-B2B9-4D0BD5ED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5F7BD-B16F-414A-A1D5-EDC18F8E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1C4D9-01B8-41F3-9ACB-67B9508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0E942-AC32-4B3C-A2F5-E27D77DD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7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DA430-EC98-4E64-815B-5172FA19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C2244-183B-464F-918E-A44AEE8A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AB217-E66D-4E75-8D24-F3518CD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BA21B-F9FD-4410-AFAB-8226417C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8BB3C-814B-430F-B883-7CEE5ADA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EDCB9-3AC9-4E94-949D-29C98F31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95732-46D8-4E81-A874-C1B822B0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9B196-3F22-4401-BC27-DDF1F659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FF3E9-8EC0-4938-B2F2-87E8C6BA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A27CA-1102-48C0-89CE-923E5CBC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9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E1ED5-BAC8-43E2-B708-D2E3D0A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5A053-006A-4644-9206-FEB77BA42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B7C15F-4619-414A-8005-13BDA66F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C8EA2-1C13-415F-A947-BB9AC44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A50451-203C-43FB-9B27-16F8A4C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4618A-7E94-4E79-B406-E4C19A61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05E4-0870-4424-988A-AF979E11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4F26C-69AD-4773-80B7-D2D787A9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CEBBBC-9B30-4778-81C5-07E75FC62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431CF-1F62-47E7-A629-257A30C66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B09E4C-ED3E-4D90-89A5-36BE4CD3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EC992C-BF7A-47F8-BEDB-E6A7A6F0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A372B4-65E2-4274-AA59-6AF636A5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4A2B49-ED1F-47D4-BF03-9F8A6543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4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88235-0474-4AF7-98E2-31B2D9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9AB597-8CC5-4331-A5FF-AD730189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5BB9B4-6592-4466-86E8-F25A96B2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8EFFE-0FE6-4DAD-97C5-620F3B0F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1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07D5DB-00AA-4DC3-A515-19CA7C5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69B35-5ED4-454F-BC97-9A142B30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DBD115-709A-473F-8E48-437CD956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6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EAFF3-6347-4542-AAF5-594C6B95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B2751-E8E9-4C0F-A05F-CF3B9798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ACD82E-94B3-49DA-BF87-CC0EB1BB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A7366F-C8FE-45F2-ACB6-9B8EDC91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F993B6-634C-40A9-A2EA-EB6FBB1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B283AC-AE11-49F0-B86D-EAD6D63C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6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C9D2-6387-4F1D-846D-637D3514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23852F-916D-4B61-94D2-DF50D170A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87245E-4538-4CCF-B7DC-71E114F6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E14B-04C9-4F09-99F6-27C8F731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637CB1-86FD-424A-BA3C-E1B963EF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C042C-D1F7-4936-9285-24E38CBA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F5F4FB-1555-4D93-8487-74C0A13E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DE50D-AE57-458B-91F8-73F15ADE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AB2EA-74F8-4660-9812-4036AC73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B871-31C5-462D-ADCA-6B49422EB03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089E2-05AB-4597-8D81-7891B9F02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E45E3-9A83-45C4-9426-B249F7A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D1D7-FC2C-424C-8F8C-1E47517BF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12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A27CAC-A153-4130-8660-C0CFE85D0370}"/>
              </a:ext>
            </a:extLst>
          </p:cNvPr>
          <p:cNvSpPr/>
          <p:nvPr/>
        </p:nvSpPr>
        <p:spPr>
          <a:xfrm>
            <a:off x="3709560" y="5658712"/>
            <a:ext cx="1184745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YATATools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B75ECD-5016-4C00-927E-FC1EAD6105E3}"/>
              </a:ext>
            </a:extLst>
          </p:cNvPr>
          <p:cNvSpPr/>
          <p:nvPr/>
        </p:nvSpPr>
        <p:spPr>
          <a:xfrm>
            <a:off x="5715643" y="5061700"/>
            <a:ext cx="1184745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YATACore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A2C51C-1711-4489-AF24-4133A7E5AF75}"/>
              </a:ext>
            </a:extLst>
          </p:cNvPr>
          <p:cNvSpPr/>
          <p:nvPr/>
        </p:nvSpPr>
        <p:spPr>
          <a:xfrm>
            <a:off x="7889032" y="3281563"/>
            <a:ext cx="1473128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YATADBCore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638E8F-B288-4981-9AA8-6975B190DDB1}"/>
              </a:ext>
            </a:extLst>
          </p:cNvPr>
          <p:cNvSpPr/>
          <p:nvPr/>
        </p:nvSpPr>
        <p:spPr>
          <a:xfrm>
            <a:off x="8033223" y="2419980"/>
            <a:ext cx="1184745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YATADB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FE9358D-53BE-4571-B430-CFD49A755C08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8469125" y="3125092"/>
            <a:ext cx="3129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BBE714-19AE-42D0-AE34-3C68DD24BC14}"/>
              </a:ext>
            </a:extLst>
          </p:cNvPr>
          <p:cNvSpPr/>
          <p:nvPr/>
        </p:nvSpPr>
        <p:spPr>
          <a:xfrm>
            <a:off x="7789636" y="4842106"/>
            <a:ext cx="1684621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YATAProviders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F190D40-058A-4103-88E0-B91ECBBEA432}"/>
              </a:ext>
            </a:extLst>
          </p:cNvPr>
          <p:cNvSpPr/>
          <p:nvPr/>
        </p:nvSpPr>
        <p:spPr>
          <a:xfrm>
            <a:off x="6013648" y="5931899"/>
            <a:ext cx="1184745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YATABase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Diagrama de flujo: disco magnético 13">
            <a:extLst>
              <a:ext uri="{FF2B5EF4-FFF2-40B4-BE49-F238E27FC236}">
                <a16:creationId xmlns:a16="http://schemas.microsoft.com/office/drawing/2014/main" id="{FE7D66E0-3A1F-45DD-8CAB-610C267CBCA5}"/>
              </a:ext>
            </a:extLst>
          </p:cNvPr>
          <p:cNvSpPr/>
          <p:nvPr/>
        </p:nvSpPr>
        <p:spPr>
          <a:xfrm>
            <a:off x="10416519" y="2972719"/>
            <a:ext cx="718457" cy="1166327"/>
          </a:xfrm>
          <a:prstGeom prst="flowChartMagneticDisk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>
              <a:solidFill>
                <a:schemeClr val="tx1"/>
              </a:solidFill>
            </a:endParaRPr>
          </a:p>
        </p:txBody>
      </p:sp>
      <p:sp>
        <p:nvSpPr>
          <p:cNvPr id="15" name="Diagrama de flujo: disco magnético 14">
            <a:extLst>
              <a:ext uri="{FF2B5EF4-FFF2-40B4-BE49-F238E27FC236}">
                <a16:creationId xmlns:a16="http://schemas.microsoft.com/office/drawing/2014/main" id="{0403311F-6527-4FA8-BBED-E629A9D85EFF}"/>
              </a:ext>
            </a:extLst>
          </p:cNvPr>
          <p:cNvSpPr/>
          <p:nvPr/>
        </p:nvSpPr>
        <p:spPr>
          <a:xfrm>
            <a:off x="10687226" y="5349871"/>
            <a:ext cx="718457" cy="1166327"/>
          </a:xfrm>
          <a:prstGeom prst="flowChartMagneticDisk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>
              <a:solidFill>
                <a:schemeClr val="tx1"/>
              </a:solidFill>
            </a:endParaRP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5F352F8E-8EF7-473E-BB3C-0915386EEFD6}"/>
              </a:ext>
            </a:extLst>
          </p:cNvPr>
          <p:cNvCxnSpPr>
            <a:cxnSpLocks/>
            <a:stCxn id="23" idx="3"/>
            <a:endCxn id="15" idx="2"/>
          </p:cNvCxnSpPr>
          <p:nvPr/>
        </p:nvCxnSpPr>
        <p:spPr>
          <a:xfrm>
            <a:off x="9217968" y="5933035"/>
            <a:ext cx="146925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BD0F731-84EB-4DBA-956B-33FAE0FB5F46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>
            <a:off x="9362160" y="3555883"/>
            <a:ext cx="105435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CC63C36-626F-44EC-9022-FB7829886705}"/>
              </a:ext>
            </a:extLst>
          </p:cNvPr>
          <p:cNvSpPr/>
          <p:nvPr/>
        </p:nvSpPr>
        <p:spPr>
          <a:xfrm>
            <a:off x="7744840" y="5658715"/>
            <a:ext cx="1473128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YATADBBase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E1FD5BC-4903-48D3-A3F1-42CA9085F37B}"/>
              </a:ext>
            </a:extLst>
          </p:cNvPr>
          <p:cNvSpPr/>
          <p:nvPr/>
        </p:nvSpPr>
        <p:spPr>
          <a:xfrm>
            <a:off x="3355587" y="1015115"/>
            <a:ext cx="1473128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YATADBUser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3DB0336-7859-4B8B-89D1-B1D7651B3228}"/>
              </a:ext>
            </a:extLst>
          </p:cNvPr>
          <p:cNvSpPr/>
          <p:nvPr/>
        </p:nvSpPr>
        <p:spPr>
          <a:xfrm>
            <a:off x="5385805" y="2268825"/>
            <a:ext cx="1601824" cy="548640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YATABackend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01361F10-A553-4815-B2D3-04775B19C1BE}"/>
              </a:ext>
            </a:extLst>
          </p:cNvPr>
          <p:cNvSpPr/>
          <p:nvPr/>
        </p:nvSpPr>
        <p:spPr>
          <a:xfrm>
            <a:off x="10604240" y="4207768"/>
            <a:ext cx="1240971" cy="811763"/>
          </a:xfrm>
          <a:prstGeom prst="cloud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>
              <a:solidFill>
                <a:schemeClr val="tx1"/>
              </a:solidFill>
            </a:endParaRP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F83D9F4E-21A5-41BD-9FF0-D6157A129147}"/>
              </a:ext>
            </a:extLst>
          </p:cNvPr>
          <p:cNvCxnSpPr>
            <a:cxnSpLocks/>
            <a:stCxn id="12" idx="3"/>
            <a:endCxn id="28" idx="2"/>
          </p:cNvCxnSpPr>
          <p:nvPr/>
        </p:nvCxnSpPr>
        <p:spPr>
          <a:xfrm flipV="1">
            <a:off x="9474257" y="4613650"/>
            <a:ext cx="1133832" cy="502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911E85C0-C49F-494D-82CD-EFB8F196A4F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900388" y="5116426"/>
            <a:ext cx="889248" cy="219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F797899-4AAF-436F-A8E0-A06E406B1AA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6851058" y="3287162"/>
            <a:ext cx="1231497" cy="2317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BF4F1EC-84F7-4A09-B10D-CEC0608FDAEC}"/>
              </a:ext>
            </a:extLst>
          </p:cNvPr>
          <p:cNvCxnSpPr>
            <a:stCxn id="6" idx="1"/>
            <a:endCxn id="27" idx="2"/>
          </p:cNvCxnSpPr>
          <p:nvPr/>
        </p:nvCxnSpPr>
        <p:spPr>
          <a:xfrm rot="10800000">
            <a:off x="6186718" y="2817465"/>
            <a:ext cx="1702315" cy="73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FEB40992-A525-46B6-91C2-B4DB19889D03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rot="5400000" flipH="1" flipV="1">
            <a:off x="7132800" y="5131935"/>
            <a:ext cx="821824" cy="1875383"/>
          </a:xfrm>
          <a:prstGeom prst="bentConnector5">
            <a:avLst>
              <a:gd name="adj1" fmla="val -27816"/>
              <a:gd name="adj2" fmla="val 46156"/>
              <a:gd name="adj3" fmla="val 127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grama de flujo: disco magnético 55">
            <a:extLst>
              <a:ext uri="{FF2B5EF4-FFF2-40B4-BE49-F238E27FC236}">
                <a16:creationId xmlns:a16="http://schemas.microsoft.com/office/drawing/2014/main" id="{38E8B44F-EBA7-4DC4-977E-88A78943C0F5}"/>
              </a:ext>
            </a:extLst>
          </p:cNvPr>
          <p:cNvSpPr/>
          <p:nvPr/>
        </p:nvSpPr>
        <p:spPr>
          <a:xfrm>
            <a:off x="10333915" y="121247"/>
            <a:ext cx="718457" cy="1166327"/>
          </a:xfrm>
          <a:prstGeom prst="flowChartMagneticDisk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88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Gonzalez</dc:creator>
  <cp:lastModifiedBy>Javier Gonzalez</cp:lastModifiedBy>
  <cp:revision>1</cp:revision>
  <dcterms:created xsi:type="dcterms:W3CDTF">2022-10-27T11:44:19Z</dcterms:created>
  <dcterms:modified xsi:type="dcterms:W3CDTF">2022-10-27T11:44:42Z</dcterms:modified>
</cp:coreProperties>
</file>