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3716E-5158-4BF7-B87F-61B63C8A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F593E2-5DD1-4F93-911F-951EEDA86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F7568-D5C1-43D8-A816-C6E72A9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BB8C0-2BE7-44AB-9A6A-3EFE69A8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8D678-1F1F-47FF-920E-9FCF91F5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1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F0F6-3492-4651-8AF1-5361617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46DA9-EB95-41DA-B165-CF2310CA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828FF-E08E-4E1F-9C21-762B02F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9431A2-D3DB-4568-A825-735F3EBC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06A3D-53E2-4AAD-90B2-273DA0E9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07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996740-2D63-414B-93D7-6D3DF8E33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8BE1B8-CC9E-490D-878E-9F4D33E6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3330D-A23D-4D65-A2B9-DA1E26A4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54899-96D6-4D24-ADC7-6270411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F6F727-C1C6-4B2F-92B9-28028959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54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F45EE-C896-4E81-96ED-638D03DE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4765C-8432-4CEA-A0E5-0B49E9C8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50721-5807-4584-AB74-463DCA37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80AC3-16BE-4AB6-A7FB-DF73CFD2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8015E5-02BC-4727-AE4B-2BB68C8E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D83B-987D-4060-9CB5-67A68781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81BA26-10D0-4D57-85FD-FFEDDE6F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A8365-9B7F-4E7F-AA50-C3A297D6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628A2-0A16-4CD3-A2A9-2C4FAF68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B9EF34-AC76-49F8-AD8B-2616F75A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8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8F16-8B84-4234-95C2-0E2C6513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B593A-504B-4301-AD9F-C5C78B13A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CBDC09-872E-47A6-A15E-74E319F0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214975-897B-4ED4-931F-E53B2784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5838D1-C221-4A8E-83D4-C88A9233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3CC81-45A9-49CC-9DD0-563749DD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19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B423-16CC-4A9A-A1B7-37C7753C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89215-BB22-42C5-ACCA-A64F0AC6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19BAEE-DDBC-4313-BF9D-4BBB149A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104034-7B84-4563-8D98-4290256B3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A074F8-713D-4E7D-B3C0-CC488BE5A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26AC0-7F77-4EB8-BFBE-B5CCFE1D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C3346C-65F9-4379-93C7-42062F8C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E5452D-EC08-446D-88A5-CE26C87C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68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53ADD-62C0-4C41-AD1A-B955A3B3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8426C2-F2B7-4AE7-A046-D391E67A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07C03-DEF8-41A5-A19F-E9E7AAC5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C07BE4-EEA2-4618-8F87-339F6790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3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5A2836-631F-4E24-9627-EB79014F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D364AB-76AF-433B-BA48-FC1DB1AD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EAE25-EA17-43A3-9433-D7B5A38A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003E5-964F-4391-94F3-15078CFD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263B1-099F-4E37-B57C-C28AF6E6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63C2CF-9C7D-4F18-8A2D-2DF5B9F0C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15FE3F-0C74-43C2-B9D1-CA9F75AD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54E262-3114-489C-BD29-749E6A25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3CCF7B-D26B-4057-A32E-B4CE6B4B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3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545EB-6CE9-4333-B3C7-1B66EB39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C9A4C-F531-4C4A-926E-E4DF272F1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2C32A4-0FA4-4142-8ABB-8930A6F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83A024-5700-45F1-8378-EE2CD2F1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BEECA8-FAF2-4D59-B629-8D4B56A4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482826-B11A-4D00-BD58-3A39C2A5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28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2928ED-CDF4-4D53-A7EE-9E71D3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69F45-0B02-49F3-A446-6B48787B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E5328E-8C5B-4AD1-9B9B-9D283CBD2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9C9-5CAB-48A6-98AF-2C31A9DB3104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B44EA-3E67-4927-96A6-6970EA864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8F016-0379-428F-A63D-764EB63AD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C346-F4DB-4FA3-A2C7-6D02C0C9E0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4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F821B2A-3FFD-4848-BA59-CD2B5B208A6E}"/>
              </a:ext>
            </a:extLst>
          </p:cNvPr>
          <p:cNvSpPr/>
          <p:nvPr/>
        </p:nvSpPr>
        <p:spPr>
          <a:xfrm>
            <a:off x="4224823" y="4908344"/>
            <a:ext cx="1620000" cy="54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YATAProviders</a:t>
            </a:r>
            <a:endParaRPr lang="es-ES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5547D4D-C191-46CA-A147-BA7B3E79BF98}"/>
              </a:ext>
            </a:extLst>
          </p:cNvPr>
          <p:cNvSpPr/>
          <p:nvPr/>
        </p:nvSpPr>
        <p:spPr>
          <a:xfrm>
            <a:off x="2446957" y="4908344"/>
            <a:ext cx="1620000" cy="54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YATADB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CB8331-16BE-48A6-9B22-22CA82EDCB47}"/>
              </a:ext>
            </a:extLst>
          </p:cNvPr>
          <p:cNvSpPr/>
          <p:nvPr/>
        </p:nvSpPr>
        <p:spPr>
          <a:xfrm>
            <a:off x="299546" y="3713442"/>
            <a:ext cx="162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YATASetup</a:t>
            </a:r>
            <a:endParaRPr lang="es-ES" sz="1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CEF97BF-BA23-4EF7-BC0C-5F5BA1AEBB96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>
            <a:off x="3256957" y="5448344"/>
            <a:ext cx="7069" cy="50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91B1CC9-0A2D-4C0A-89AA-5B542C59445E}"/>
              </a:ext>
            </a:extLst>
          </p:cNvPr>
          <p:cNvCxnSpPr>
            <a:cxnSpLocks/>
            <a:stCxn id="7" idx="2"/>
            <a:endCxn id="120" idx="0"/>
          </p:cNvCxnSpPr>
          <p:nvPr/>
        </p:nvCxnSpPr>
        <p:spPr>
          <a:xfrm>
            <a:off x="5034823" y="5448344"/>
            <a:ext cx="6373" cy="50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13DCCED-2563-4377-BEB3-0EC33003E6DB}"/>
              </a:ext>
            </a:extLst>
          </p:cNvPr>
          <p:cNvCxnSpPr>
            <a:cxnSpLocks/>
            <a:stCxn id="249" idx="2"/>
            <a:endCxn id="9" idx="0"/>
          </p:cNvCxnSpPr>
          <p:nvPr/>
        </p:nvCxnSpPr>
        <p:spPr>
          <a:xfrm flipH="1">
            <a:off x="3256957" y="4260191"/>
            <a:ext cx="9329" cy="6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7FED79B-E597-404F-A7C2-2787DF57E5E7}"/>
              </a:ext>
            </a:extLst>
          </p:cNvPr>
          <p:cNvCxnSpPr>
            <a:cxnSpLocks/>
            <a:stCxn id="129" idx="2"/>
            <a:endCxn id="7" idx="0"/>
          </p:cNvCxnSpPr>
          <p:nvPr/>
        </p:nvCxnSpPr>
        <p:spPr>
          <a:xfrm>
            <a:off x="5031865" y="4250864"/>
            <a:ext cx="2958" cy="65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A5B1314-FE13-4B95-AA9C-DC420E8A8632}"/>
              </a:ext>
            </a:extLst>
          </p:cNvPr>
          <p:cNvCxnSpPr>
            <a:cxnSpLocks/>
            <a:stCxn id="6" idx="2"/>
            <a:endCxn id="177" idx="0"/>
          </p:cNvCxnSpPr>
          <p:nvPr/>
        </p:nvCxnSpPr>
        <p:spPr>
          <a:xfrm>
            <a:off x="1109546" y="4253442"/>
            <a:ext cx="32473" cy="170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56A4E1E-A6CA-4988-BEEC-9607BB6332A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919546" y="3983442"/>
            <a:ext cx="54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9801F5B-D959-4668-BCFC-94A9EF917289}"/>
              </a:ext>
            </a:extLst>
          </p:cNvPr>
          <p:cNvCxnSpPr>
            <a:cxnSpLocks/>
            <a:stCxn id="155" idx="2"/>
            <a:endCxn id="78" idx="0"/>
          </p:cNvCxnSpPr>
          <p:nvPr/>
        </p:nvCxnSpPr>
        <p:spPr>
          <a:xfrm>
            <a:off x="6677994" y="3208489"/>
            <a:ext cx="0" cy="5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D83E8EE-1585-4F53-960D-744188298B53}"/>
              </a:ext>
            </a:extLst>
          </p:cNvPr>
          <p:cNvCxnSpPr>
            <a:cxnSpLocks/>
            <a:stCxn id="41" idx="2"/>
            <a:endCxn id="82" idx="0"/>
          </p:cNvCxnSpPr>
          <p:nvPr/>
        </p:nvCxnSpPr>
        <p:spPr>
          <a:xfrm flipH="1">
            <a:off x="2845691" y="2198586"/>
            <a:ext cx="20935" cy="153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5727231-657F-4D5F-9C24-103F8A605962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>
            <a:off x="7935656" y="2960222"/>
            <a:ext cx="48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D72EDAB3-1A5D-4A76-939E-EC839A439905}"/>
              </a:ext>
            </a:extLst>
          </p:cNvPr>
          <p:cNvCxnSpPr>
            <a:cxnSpLocks/>
            <a:stCxn id="45" idx="2"/>
            <a:endCxn id="75" idx="0"/>
          </p:cNvCxnSpPr>
          <p:nvPr/>
        </p:nvCxnSpPr>
        <p:spPr>
          <a:xfrm>
            <a:off x="9235002" y="3230222"/>
            <a:ext cx="43145" cy="271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796E1495-F981-4B8B-9141-F343AB039B7B}"/>
              </a:ext>
            </a:extLst>
          </p:cNvPr>
          <p:cNvSpPr/>
          <p:nvPr/>
        </p:nvSpPr>
        <p:spPr>
          <a:xfrm>
            <a:off x="299546" y="1659052"/>
            <a:ext cx="1620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YATACLI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6C9C1709-6972-4997-9F27-7840D9CCE326}"/>
              </a:ext>
            </a:extLst>
          </p:cNvPr>
          <p:cNvSpPr/>
          <p:nvPr/>
        </p:nvSpPr>
        <p:spPr>
          <a:xfrm>
            <a:off x="9098147" y="5949845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438B912-0076-4AF6-9AA6-7E745550BB19}"/>
              </a:ext>
            </a:extLst>
          </p:cNvPr>
          <p:cNvSpPr/>
          <p:nvPr/>
        </p:nvSpPr>
        <p:spPr>
          <a:xfrm>
            <a:off x="6497994" y="371344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BE01C335-D12E-4F1D-9A43-59975E720012}"/>
              </a:ext>
            </a:extLst>
          </p:cNvPr>
          <p:cNvSpPr/>
          <p:nvPr/>
        </p:nvSpPr>
        <p:spPr>
          <a:xfrm>
            <a:off x="2665691" y="373812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03A0ED9-76F4-412F-A494-028BB3432E0C}"/>
              </a:ext>
            </a:extLst>
          </p:cNvPr>
          <p:cNvSpPr/>
          <p:nvPr/>
        </p:nvSpPr>
        <p:spPr>
          <a:xfrm>
            <a:off x="5916318" y="371344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5883145-624A-4FBF-9DDD-55F833C98845}"/>
              </a:ext>
            </a:extLst>
          </p:cNvPr>
          <p:cNvCxnSpPr>
            <a:cxnSpLocks/>
            <a:stCxn id="94" idx="2"/>
            <a:endCxn id="87" idx="0"/>
          </p:cNvCxnSpPr>
          <p:nvPr/>
        </p:nvCxnSpPr>
        <p:spPr>
          <a:xfrm flipH="1">
            <a:off x="6096318" y="2187703"/>
            <a:ext cx="9336" cy="152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>
            <a:extLst>
              <a:ext uri="{FF2B5EF4-FFF2-40B4-BE49-F238E27FC236}">
                <a16:creationId xmlns:a16="http://schemas.microsoft.com/office/drawing/2014/main" id="{6B0538D6-F660-4637-AE16-B53930DE561D}"/>
              </a:ext>
            </a:extLst>
          </p:cNvPr>
          <p:cNvSpPr/>
          <p:nvPr/>
        </p:nvSpPr>
        <p:spPr>
          <a:xfrm>
            <a:off x="5925654" y="1827703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1F855F1E-7B61-421C-86A5-0CC4B883A4C1}"/>
              </a:ext>
            </a:extLst>
          </p:cNvPr>
          <p:cNvSpPr/>
          <p:nvPr/>
        </p:nvSpPr>
        <p:spPr>
          <a:xfrm>
            <a:off x="6947306" y="1828123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C231E459-C8E9-4F8D-AD74-86F3246F2806}"/>
              </a:ext>
            </a:extLst>
          </p:cNvPr>
          <p:cNvCxnSpPr>
            <a:cxnSpLocks/>
            <a:stCxn id="97" idx="2"/>
            <a:endCxn id="52" idx="0"/>
          </p:cNvCxnSpPr>
          <p:nvPr/>
        </p:nvCxnSpPr>
        <p:spPr>
          <a:xfrm flipH="1">
            <a:off x="7125656" y="2188123"/>
            <a:ext cx="1650" cy="50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097B135E-8E9B-4FF6-BD06-6FFC7E2E3879}"/>
              </a:ext>
            </a:extLst>
          </p:cNvPr>
          <p:cNvSpPr/>
          <p:nvPr/>
        </p:nvSpPr>
        <p:spPr>
          <a:xfrm>
            <a:off x="8857256" y="1818395"/>
            <a:ext cx="327273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D57B6458-8BC0-4615-BD1C-A8D0BDCAE0B5}"/>
              </a:ext>
            </a:extLst>
          </p:cNvPr>
          <p:cNvCxnSpPr>
            <a:cxnSpLocks/>
            <a:stCxn id="102" idx="2"/>
            <a:endCxn id="244" idx="0"/>
          </p:cNvCxnSpPr>
          <p:nvPr/>
        </p:nvCxnSpPr>
        <p:spPr>
          <a:xfrm flipH="1">
            <a:off x="9020215" y="2178395"/>
            <a:ext cx="678" cy="52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B1FA9BE1-EBD7-4B6D-AAF8-86DEAD224822}"/>
              </a:ext>
            </a:extLst>
          </p:cNvPr>
          <p:cNvSpPr/>
          <p:nvPr/>
        </p:nvSpPr>
        <p:spPr>
          <a:xfrm>
            <a:off x="3084026" y="5949845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BAF69554-B941-46D5-9EE3-265B084EE4F2}"/>
              </a:ext>
            </a:extLst>
          </p:cNvPr>
          <p:cNvSpPr/>
          <p:nvPr/>
        </p:nvSpPr>
        <p:spPr>
          <a:xfrm>
            <a:off x="4861196" y="5949845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E3E42D08-7A96-4DA7-9441-1676223E5D6F}"/>
              </a:ext>
            </a:extLst>
          </p:cNvPr>
          <p:cNvSpPr/>
          <p:nvPr/>
        </p:nvSpPr>
        <p:spPr>
          <a:xfrm>
            <a:off x="4851865" y="3890864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70F7BAB5-DF9F-48B6-BE77-CB34B5DB9777}"/>
              </a:ext>
            </a:extLst>
          </p:cNvPr>
          <p:cNvCxnSpPr>
            <a:cxnSpLocks/>
            <a:stCxn id="66" idx="2"/>
            <a:endCxn id="6" idx="0"/>
          </p:cNvCxnSpPr>
          <p:nvPr/>
        </p:nvCxnSpPr>
        <p:spPr>
          <a:xfrm>
            <a:off x="1109546" y="2199052"/>
            <a:ext cx="0" cy="15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5D739D5C-1AD8-4161-A2DF-CC284CF5B407}"/>
              </a:ext>
            </a:extLst>
          </p:cNvPr>
          <p:cNvSpPr/>
          <p:nvPr/>
        </p:nvSpPr>
        <p:spPr>
          <a:xfrm>
            <a:off x="7283176" y="5949845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E5D779EA-C607-4471-BF02-9E9CFB0BD6DA}"/>
              </a:ext>
            </a:extLst>
          </p:cNvPr>
          <p:cNvSpPr/>
          <p:nvPr/>
        </p:nvSpPr>
        <p:spPr>
          <a:xfrm>
            <a:off x="6497994" y="2848489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191B7B87-EE00-4DB0-8DE4-37CFB8B8E096}"/>
              </a:ext>
            </a:extLst>
          </p:cNvPr>
          <p:cNvSpPr/>
          <p:nvPr/>
        </p:nvSpPr>
        <p:spPr>
          <a:xfrm>
            <a:off x="7298147" y="287022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9C1DD6A2-BFE9-43A5-B835-8B1E6A637249}"/>
              </a:ext>
            </a:extLst>
          </p:cNvPr>
          <p:cNvCxnSpPr>
            <a:cxnSpLocks/>
            <a:stCxn id="158" idx="2"/>
            <a:endCxn id="154" idx="0"/>
          </p:cNvCxnSpPr>
          <p:nvPr/>
        </p:nvCxnSpPr>
        <p:spPr>
          <a:xfrm flipH="1">
            <a:off x="7463176" y="3230222"/>
            <a:ext cx="14971" cy="271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6115461A-1D57-476C-980C-5DD3DA97D1F1}"/>
              </a:ext>
            </a:extLst>
          </p:cNvPr>
          <p:cNvSpPr/>
          <p:nvPr/>
        </p:nvSpPr>
        <p:spPr>
          <a:xfrm>
            <a:off x="6067970" y="5949845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490E3F00-2921-43F4-9F6B-8465FA2B0350}"/>
              </a:ext>
            </a:extLst>
          </p:cNvPr>
          <p:cNvSpPr/>
          <p:nvPr/>
        </p:nvSpPr>
        <p:spPr>
          <a:xfrm>
            <a:off x="6042670" y="3881529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2F860731-0882-4A13-AEB5-5131A97279AB}"/>
              </a:ext>
            </a:extLst>
          </p:cNvPr>
          <p:cNvCxnSpPr>
            <a:cxnSpLocks/>
            <a:stCxn id="168" idx="2"/>
            <a:endCxn id="167" idx="0"/>
          </p:cNvCxnSpPr>
          <p:nvPr/>
        </p:nvCxnSpPr>
        <p:spPr>
          <a:xfrm>
            <a:off x="6222670" y="4241529"/>
            <a:ext cx="25300" cy="170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3ACA3871-8334-42C7-945C-2442AAB35F1C}"/>
              </a:ext>
            </a:extLst>
          </p:cNvPr>
          <p:cNvSpPr/>
          <p:nvPr/>
        </p:nvSpPr>
        <p:spPr>
          <a:xfrm>
            <a:off x="962019" y="5958313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45727676-73E3-4BED-AA7C-2EE4D3705519}"/>
              </a:ext>
            </a:extLst>
          </p:cNvPr>
          <p:cNvSpPr/>
          <p:nvPr/>
        </p:nvSpPr>
        <p:spPr>
          <a:xfrm>
            <a:off x="3974161" y="307500"/>
            <a:ext cx="1458095" cy="44288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id="{E0D8DD48-A440-4C43-8CA0-6BBD415C5175}"/>
              </a:ext>
            </a:extLst>
          </p:cNvPr>
          <p:cNvSpPr/>
          <p:nvPr/>
        </p:nvSpPr>
        <p:spPr>
          <a:xfrm>
            <a:off x="8840215" y="2705233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249" name="Rectángulo 248">
            <a:extLst>
              <a:ext uri="{FF2B5EF4-FFF2-40B4-BE49-F238E27FC236}">
                <a16:creationId xmlns:a16="http://schemas.microsoft.com/office/drawing/2014/main" id="{D0DD2908-787B-48A5-906B-F646AEBDA43C}"/>
              </a:ext>
            </a:extLst>
          </p:cNvPr>
          <p:cNvSpPr/>
          <p:nvPr/>
        </p:nvSpPr>
        <p:spPr>
          <a:xfrm>
            <a:off x="3086286" y="390019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261" name="Rectángulo 260">
            <a:extLst>
              <a:ext uri="{FF2B5EF4-FFF2-40B4-BE49-F238E27FC236}">
                <a16:creationId xmlns:a16="http://schemas.microsoft.com/office/drawing/2014/main" id="{C3374821-D07F-4577-A3A1-EF144C471FFB}"/>
              </a:ext>
            </a:extLst>
          </p:cNvPr>
          <p:cNvSpPr/>
          <p:nvPr/>
        </p:nvSpPr>
        <p:spPr>
          <a:xfrm>
            <a:off x="10127022" y="1822259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263" name="Rectángulo 262">
            <a:extLst>
              <a:ext uri="{FF2B5EF4-FFF2-40B4-BE49-F238E27FC236}">
                <a16:creationId xmlns:a16="http://schemas.microsoft.com/office/drawing/2014/main" id="{3B5A5D4A-0C27-47F2-B5C9-DDC4F9A13258}"/>
              </a:ext>
            </a:extLst>
          </p:cNvPr>
          <p:cNvSpPr/>
          <p:nvPr/>
        </p:nvSpPr>
        <p:spPr>
          <a:xfrm>
            <a:off x="10185832" y="5949845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cxnSp>
        <p:nvCxnSpPr>
          <p:cNvPr id="264" name="Conector recto de flecha 263">
            <a:extLst>
              <a:ext uri="{FF2B5EF4-FFF2-40B4-BE49-F238E27FC236}">
                <a16:creationId xmlns:a16="http://schemas.microsoft.com/office/drawing/2014/main" id="{C7D1C88C-D1FF-4167-A904-12637DA77AFD}"/>
              </a:ext>
            </a:extLst>
          </p:cNvPr>
          <p:cNvCxnSpPr>
            <a:cxnSpLocks/>
            <a:stCxn id="261" idx="2"/>
            <a:endCxn id="263" idx="0"/>
          </p:cNvCxnSpPr>
          <p:nvPr/>
        </p:nvCxnSpPr>
        <p:spPr>
          <a:xfrm>
            <a:off x="10307022" y="2182259"/>
            <a:ext cx="58810" cy="37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Elipse 268">
            <a:extLst>
              <a:ext uri="{FF2B5EF4-FFF2-40B4-BE49-F238E27FC236}">
                <a16:creationId xmlns:a16="http://schemas.microsoft.com/office/drawing/2014/main" id="{4D06B83A-1924-45C8-96B7-A3B087B3C939}"/>
              </a:ext>
            </a:extLst>
          </p:cNvPr>
          <p:cNvSpPr/>
          <p:nvPr/>
        </p:nvSpPr>
        <p:spPr>
          <a:xfrm>
            <a:off x="7285490" y="291402"/>
            <a:ext cx="2373700" cy="44288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WebServers</a:t>
            </a:r>
            <a:endParaRPr lang="es-ES" dirty="0"/>
          </a:p>
        </p:txBody>
      </p: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9A2AD6D1-27DB-460A-874E-E39CD2EF13F7}"/>
              </a:ext>
            </a:extLst>
          </p:cNvPr>
          <p:cNvCxnSpPr>
            <a:cxnSpLocks/>
            <a:stCxn id="312" idx="2"/>
            <a:endCxn id="66" idx="0"/>
          </p:cNvCxnSpPr>
          <p:nvPr/>
        </p:nvCxnSpPr>
        <p:spPr>
          <a:xfrm flipH="1">
            <a:off x="1109546" y="937193"/>
            <a:ext cx="16236" cy="72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ángulo 285">
            <a:extLst>
              <a:ext uri="{FF2B5EF4-FFF2-40B4-BE49-F238E27FC236}">
                <a16:creationId xmlns:a16="http://schemas.microsoft.com/office/drawing/2014/main" id="{2C9BC41B-7914-44D2-9100-AEE339E50E3C}"/>
              </a:ext>
            </a:extLst>
          </p:cNvPr>
          <p:cNvSpPr/>
          <p:nvPr/>
        </p:nvSpPr>
        <p:spPr>
          <a:xfrm>
            <a:off x="3892132" y="1657431"/>
            <a:ext cx="1620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YATARest</a:t>
            </a:r>
            <a:endParaRPr lang="es-ES" sz="1400" dirty="0"/>
          </a:p>
        </p:txBody>
      </p:sp>
      <p:sp>
        <p:nvSpPr>
          <p:cNvPr id="288" name="Rectángulo 287">
            <a:extLst>
              <a:ext uri="{FF2B5EF4-FFF2-40B4-BE49-F238E27FC236}">
                <a16:creationId xmlns:a16="http://schemas.microsoft.com/office/drawing/2014/main" id="{C042BB4D-453E-4A6D-92C5-101CCE81F9D0}"/>
              </a:ext>
            </a:extLst>
          </p:cNvPr>
          <p:cNvSpPr/>
          <p:nvPr/>
        </p:nvSpPr>
        <p:spPr>
          <a:xfrm>
            <a:off x="4571945" y="371344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C7951EFA-747D-49A6-9FB1-AEBFA689D42A}"/>
              </a:ext>
            </a:extLst>
          </p:cNvPr>
          <p:cNvCxnSpPr>
            <a:cxnSpLocks/>
            <a:stCxn id="286" idx="2"/>
            <a:endCxn id="288" idx="0"/>
          </p:cNvCxnSpPr>
          <p:nvPr/>
        </p:nvCxnSpPr>
        <p:spPr>
          <a:xfrm>
            <a:off x="4702132" y="2197431"/>
            <a:ext cx="49813" cy="151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ángulo 311">
            <a:extLst>
              <a:ext uri="{FF2B5EF4-FFF2-40B4-BE49-F238E27FC236}">
                <a16:creationId xmlns:a16="http://schemas.microsoft.com/office/drawing/2014/main" id="{896A8ECF-8977-49EC-A9CA-37D161B9658C}"/>
              </a:ext>
            </a:extLst>
          </p:cNvPr>
          <p:cNvSpPr/>
          <p:nvPr/>
        </p:nvSpPr>
        <p:spPr>
          <a:xfrm>
            <a:off x="945782" y="577193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15" name="Rectángulo 314">
            <a:extLst>
              <a:ext uri="{FF2B5EF4-FFF2-40B4-BE49-F238E27FC236}">
                <a16:creationId xmlns:a16="http://schemas.microsoft.com/office/drawing/2014/main" id="{CF9312B0-050E-450A-9A69-9B6AAFE47BDF}"/>
              </a:ext>
            </a:extLst>
          </p:cNvPr>
          <p:cNvSpPr/>
          <p:nvPr/>
        </p:nvSpPr>
        <p:spPr>
          <a:xfrm>
            <a:off x="2686626" y="56139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cxnSp>
        <p:nvCxnSpPr>
          <p:cNvPr id="316" name="Conector recto de flecha 315">
            <a:extLst>
              <a:ext uri="{FF2B5EF4-FFF2-40B4-BE49-F238E27FC236}">
                <a16:creationId xmlns:a16="http://schemas.microsoft.com/office/drawing/2014/main" id="{1894ADEA-2552-4852-ADF0-DD782D48A3E4}"/>
              </a:ext>
            </a:extLst>
          </p:cNvPr>
          <p:cNvCxnSpPr>
            <a:cxnSpLocks/>
            <a:stCxn id="315" idx="2"/>
            <a:endCxn id="41" idx="0"/>
          </p:cNvCxnSpPr>
          <p:nvPr/>
        </p:nvCxnSpPr>
        <p:spPr>
          <a:xfrm>
            <a:off x="2866626" y="921392"/>
            <a:ext cx="0" cy="7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recto de flecha 321">
            <a:extLst>
              <a:ext uri="{FF2B5EF4-FFF2-40B4-BE49-F238E27FC236}">
                <a16:creationId xmlns:a16="http://schemas.microsoft.com/office/drawing/2014/main" id="{761DA096-3554-435C-85A3-6E6EA72912C6}"/>
              </a:ext>
            </a:extLst>
          </p:cNvPr>
          <p:cNvCxnSpPr>
            <a:cxnSpLocks/>
            <a:stCxn id="189" idx="4"/>
            <a:endCxn id="286" idx="0"/>
          </p:cNvCxnSpPr>
          <p:nvPr/>
        </p:nvCxnSpPr>
        <p:spPr>
          <a:xfrm flipH="1">
            <a:off x="4702132" y="750381"/>
            <a:ext cx="1077" cy="9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de flecha 325">
            <a:extLst>
              <a:ext uri="{FF2B5EF4-FFF2-40B4-BE49-F238E27FC236}">
                <a16:creationId xmlns:a16="http://schemas.microsoft.com/office/drawing/2014/main" id="{93AAA3BB-747D-41E9-B21A-AA61BB8583B5}"/>
              </a:ext>
            </a:extLst>
          </p:cNvPr>
          <p:cNvCxnSpPr>
            <a:cxnSpLocks/>
            <a:stCxn id="269" idx="4"/>
            <a:endCxn id="53" idx="0"/>
          </p:cNvCxnSpPr>
          <p:nvPr/>
        </p:nvCxnSpPr>
        <p:spPr>
          <a:xfrm>
            <a:off x="8472340" y="734283"/>
            <a:ext cx="0" cy="90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15541E4-CAE3-4DD4-8854-56927B657F7F}"/>
              </a:ext>
            </a:extLst>
          </p:cNvPr>
          <p:cNvSpPr/>
          <p:nvPr/>
        </p:nvSpPr>
        <p:spPr>
          <a:xfrm>
            <a:off x="8425002" y="2690222"/>
            <a:ext cx="162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YATAWebWidgets</a:t>
            </a:r>
            <a:endParaRPr lang="es-ES" sz="14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28C5649-823C-46F2-9061-E2E0F384116C}"/>
              </a:ext>
            </a:extLst>
          </p:cNvPr>
          <p:cNvSpPr/>
          <p:nvPr/>
        </p:nvSpPr>
        <p:spPr>
          <a:xfrm>
            <a:off x="6315656" y="2690222"/>
            <a:ext cx="162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YATAWebCore</a:t>
            </a:r>
            <a:endParaRPr lang="es-ES" sz="1400" dirty="0"/>
          </a:p>
        </p:txBody>
      </p:sp>
      <p:sp>
        <p:nvSpPr>
          <p:cNvPr id="468" name="Rectángulo 467">
            <a:extLst>
              <a:ext uri="{FF2B5EF4-FFF2-40B4-BE49-F238E27FC236}">
                <a16:creationId xmlns:a16="http://schemas.microsoft.com/office/drawing/2014/main" id="{6C65D878-A769-4ED7-AAE8-C7444382D023}"/>
              </a:ext>
            </a:extLst>
          </p:cNvPr>
          <p:cNvSpPr/>
          <p:nvPr/>
        </p:nvSpPr>
        <p:spPr>
          <a:xfrm>
            <a:off x="2123463" y="1818395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9" name="Rectángulo 468">
            <a:extLst>
              <a:ext uri="{FF2B5EF4-FFF2-40B4-BE49-F238E27FC236}">
                <a16:creationId xmlns:a16="http://schemas.microsoft.com/office/drawing/2014/main" id="{DEBD028D-7CDC-469A-AED1-5CEE698DA3C2}"/>
              </a:ext>
            </a:extLst>
          </p:cNvPr>
          <p:cNvSpPr/>
          <p:nvPr/>
        </p:nvSpPr>
        <p:spPr>
          <a:xfrm>
            <a:off x="2081695" y="594598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0" name="Conector recto de flecha 469">
            <a:extLst>
              <a:ext uri="{FF2B5EF4-FFF2-40B4-BE49-F238E27FC236}">
                <a16:creationId xmlns:a16="http://schemas.microsoft.com/office/drawing/2014/main" id="{713C2B1D-9916-462D-A6D7-D2807BC158AB}"/>
              </a:ext>
            </a:extLst>
          </p:cNvPr>
          <p:cNvCxnSpPr>
            <a:cxnSpLocks/>
            <a:stCxn id="468" idx="2"/>
            <a:endCxn id="469" idx="0"/>
          </p:cNvCxnSpPr>
          <p:nvPr/>
        </p:nvCxnSpPr>
        <p:spPr>
          <a:xfrm flipH="1">
            <a:off x="2261695" y="2178395"/>
            <a:ext cx="41768" cy="37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: esquinas redondeadas 187">
            <a:extLst>
              <a:ext uri="{FF2B5EF4-FFF2-40B4-BE49-F238E27FC236}">
                <a16:creationId xmlns:a16="http://schemas.microsoft.com/office/drawing/2014/main" id="{8196BF91-B5F2-4069-A6AD-C3B4DC7E93E2}"/>
              </a:ext>
            </a:extLst>
          </p:cNvPr>
          <p:cNvSpPr/>
          <p:nvPr/>
        </p:nvSpPr>
        <p:spPr>
          <a:xfrm>
            <a:off x="300996" y="181645"/>
            <a:ext cx="3431358" cy="7573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Scripts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042C66F-B4AE-42AC-BECB-4566F7310053}"/>
              </a:ext>
            </a:extLst>
          </p:cNvPr>
          <p:cNvSpPr/>
          <p:nvPr/>
        </p:nvSpPr>
        <p:spPr>
          <a:xfrm>
            <a:off x="5844823" y="1642162"/>
            <a:ext cx="5255034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YATAWebTrade</a:t>
            </a:r>
            <a:endParaRPr lang="es-ES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03B16EB-6DC5-458E-A87E-922324D0A5D9}"/>
              </a:ext>
            </a:extLst>
          </p:cNvPr>
          <p:cNvSpPr/>
          <p:nvPr/>
        </p:nvSpPr>
        <p:spPr>
          <a:xfrm>
            <a:off x="2469462" y="3713442"/>
            <a:ext cx="4547158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YATACore</a:t>
            </a:r>
            <a:endParaRPr lang="es-ES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953E07-A726-4096-A903-9511B34B0745}"/>
              </a:ext>
            </a:extLst>
          </p:cNvPr>
          <p:cNvSpPr/>
          <p:nvPr/>
        </p:nvSpPr>
        <p:spPr>
          <a:xfrm>
            <a:off x="651043" y="5949845"/>
            <a:ext cx="10448814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YATABase</a:t>
            </a:r>
            <a:endParaRPr lang="es-ES" sz="14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7BF51B4-F353-4E45-BE19-61CB877217B5}"/>
              </a:ext>
            </a:extLst>
          </p:cNvPr>
          <p:cNvSpPr/>
          <p:nvPr/>
        </p:nvSpPr>
        <p:spPr>
          <a:xfrm>
            <a:off x="2056626" y="1658586"/>
            <a:ext cx="1620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YATABatch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52527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Gonzalez</dc:creator>
  <cp:lastModifiedBy>Javier Gonzalez</cp:lastModifiedBy>
  <cp:revision>11</cp:revision>
  <dcterms:created xsi:type="dcterms:W3CDTF">2022-02-26T12:38:21Z</dcterms:created>
  <dcterms:modified xsi:type="dcterms:W3CDTF">2022-02-26T15:59:25Z</dcterms:modified>
</cp:coreProperties>
</file>