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B317E-4F36-4AE3-8113-9DC5A427F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0EC7E0-1F25-4DA2-A53E-ED2A4410A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63196-46E2-44D0-906F-D64FF068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4238-7892-431C-9054-3264EB215A0D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D1BC2A-89EC-433E-8FDF-959C8826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DF8D77-B178-4E89-A79F-092014AC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032F-7D08-4B5C-A9B1-F37002FB0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79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716D0-ACC9-42C8-B35A-E84479AB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78F9AF-EFE5-44E2-B915-699CF1A3E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AE01A8-B7D4-47E0-925C-69464F3A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4238-7892-431C-9054-3264EB215A0D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37C170-A95E-4344-9F13-EAAC03CC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F0C324-E5C7-4086-8E30-F39C853C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032F-7D08-4B5C-A9B1-F37002FB0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58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B74CEA-FC4E-4595-870A-D20610760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106D82-206C-4128-BD36-03C897323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F26EC2-EE42-4BC4-926C-BE725B04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4238-7892-431C-9054-3264EB215A0D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B854B1-1239-4ED7-8F03-5B28D74C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96D492-3CB6-417F-80EC-7A5BC968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032F-7D08-4B5C-A9B1-F37002FB0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674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50657-B792-49BF-9800-C5E5FBFA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DF3860-4661-4AB5-AD55-5A37ACD5D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F2D5F4-113E-4270-86A4-A9C16EE1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4238-7892-431C-9054-3264EB215A0D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9344F2-AAD6-4BA4-B430-9CDB2895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98A9DD-0AB1-492F-A63C-8EECA7FB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032F-7D08-4B5C-A9B1-F37002FB0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30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452F1-CD68-41F9-A798-DD06052D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82F0EC-B5E4-4297-82DF-5D537FDDD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0A5789-D677-4A01-968F-04089AB2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4238-7892-431C-9054-3264EB215A0D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D65734-863B-4EA0-A8D5-6DA95B1E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1A401E-3634-43D3-B80B-2EA2B3ED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032F-7D08-4B5C-A9B1-F37002FB0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455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A5EE6-66AA-417A-A8E5-7F0076D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5FB40-E07E-40CC-BEA7-46E85F637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758458-1D29-4732-A6CD-4845DFF57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62F7B5-D17D-4957-96D2-F276A1B9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4238-7892-431C-9054-3264EB215A0D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A07886-EED7-43F7-A397-0E5F27FF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D1249D-0C38-4A16-BE6A-283A9895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032F-7D08-4B5C-A9B1-F37002FB0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17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7EE6C-C7D7-45FD-8125-4866C418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E44EEC-9442-477C-9BBA-04D91EF58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5BDF86-FEC5-4AAB-B4F7-C6C3E3BC2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88F98B9-6B1A-410E-97DC-5097FB9B8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2FF3C4B-4E38-45E2-9813-5034EF4EF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378A61-225C-4BED-BDDA-0E0F6A7F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4238-7892-431C-9054-3264EB215A0D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E27331-C991-46B8-AAC1-D08FF3E7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785886-C9A4-45F4-8BB0-EFE5F27C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032F-7D08-4B5C-A9B1-F37002FB0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04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59CE9-5373-4B16-94F6-A9D1A868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972507-9FC6-4C58-A690-E2CD4D3F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4238-7892-431C-9054-3264EB215A0D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C7389B-C72C-41D1-998D-AD883634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1C1BAB-6122-43E9-ADE4-2466FC6C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032F-7D08-4B5C-A9B1-F37002FB0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64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35D1BAA-D271-454F-86E0-A29FF467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4238-7892-431C-9054-3264EB215A0D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31D6A5-9A55-44FE-ABEE-3A8C8B5F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79FCE9-3C27-4D24-8694-1108AC94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032F-7D08-4B5C-A9B1-F37002FB0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865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B652D-7482-4239-B082-07DBDA62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639768-C5D8-4103-A2E7-CE6E3CB63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4A9AB1-2384-494B-A0D3-38ED69051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7110C0-5C91-4F42-ACE9-399EB3E1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4238-7892-431C-9054-3264EB215A0D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0FF127-24BB-463E-B5A8-DD7FBCEF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F7124A-FD5E-418D-BD87-88B09CBF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032F-7D08-4B5C-A9B1-F37002FB0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522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F0672-9DEF-43C8-836B-78F7F75C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C7B585-8424-47ED-87C9-DEEACB071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C2941A-8E47-4B13-B5BE-21BD82078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8EB55F-24B3-49B7-8FAF-B6893450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4238-7892-431C-9054-3264EB215A0D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AF1B4A-D7CC-4438-BD09-8EE4E93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6B3D17-C564-493C-8281-8561C1D3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032F-7D08-4B5C-A9B1-F37002FB0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137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CE4F96-03FC-4714-BA57-6DA774DF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7EB7D9-DACB-4727-9333-8EE0E68C0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E0B183-475C-460E-ABC0-5F7411442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34238-7892-431C-9054-3264EB215A0D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52BCF4-DEF8-4E3E-AC28-57E6258A9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49C930-601E-4C69-9E53-682484BB9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A032F-7D08-4B5C-A9B1-F37002FB0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399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svg"/><Relationship Id="rId3" Type="http://schemas.openxmlformats.org/officeDocument/2006/relationships/image" Target="../media/image8.svg"/><Relationship Id="rId7" Type="http://schemas.openxmlformats.org/officeDocument/2006/relationships/image" Target="../media/image36.svg"/><Relationship Id="rId12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sv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1B51565B-4CAC-44B2-A478-2A1A8B4879A4}"/>
              </a:ext>
            </a:extLst>
          </p:cNvPr>
          <p:cNvSpPr/>
          <p:nvPr/>
        </p:nvSpPr>
        <p:spPr>
          <a:xfrm>
            <a:off x="2491273" y="488019"/>
            <a:ext cx="7940351" cy="58076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5CAB1C00-F7D7-42D7-A4A7-45642382F51E}"/>
              </a:ext>
            </a:extLst>
          </p:cNvPr>
          <p:cNvSpPr/>
          <p:nvPr/>
        </p:nvSpPr>
        <p:spPr>
          <a:xfrm>
            <a:off x="2491273" y="4651998"/>
            <a:ext cx="7940351" cy="199614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9CB4C0-EAA7-4E41-ACD5-B88796AE7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235"/>
            <a:ext cx="9144000" cy="817217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PoC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74ED799-1C0E-48D0-9E81-0FBB9FAAE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0594" y="3628476"/>
            <a:ext cx="654545" cy="654545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8FFF7C98-566B-4D39-99B8-1E233871B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6000" y="3624184"/>
            <a:ext cx="720000" cy="720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CB925F3-C993-438E-906B-5BE02896B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09882" y="3624184"/>
            <a:ext cx="720000" cy="720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C6E1FD6F-C0F3-4E76-8282-320C1ADA0A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49554" y="562351"/>
            <a:ext cx="720000" cy="7200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2594D3E0-D9C7-4113-A0AE-79482E7428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48557" y="3644304"/>
            <a:ext cx="720000" cy="7200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89A9E563-6DE3-4114-A820-1B73ED4B06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43112" y="840520"/>
            <a:ext cx="720000" cy="720000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B9D59AC4-6E35-4235-B026-AC793CC348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38771" y="2331226"/>
            <a:ext cx="720000" cy="720000"/>
          </a:xfrm>
          <a:prstGeom prst="rect">
            <a:avLst/>
          </a:prstGeom>
        </p:spPr>
      </p:pic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282FB3B6-A663-41CA-8C9A-39B692EF056D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rot="16200000" flipH="1">
            <a:off x="6415588" y="648043"/>
            <a:ext cx="770706" cy="2595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9E8478D5-9DA0-4F76-B503-CA73734D5675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 rot="5400000">
            <a:off x="7457125" y="3002658"/>
            <a:ext cx="593078" cy="69021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E00EF57C-9E0A-4817-89B9-F0F886C44558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rot="16200000" flipH="1">
            <a:off x="8359694" y="2790303"/>
            <a:ext cx="577250" cy="109909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EC26D5BF-61B9-483E-8B6A-274D375AB657}"/>
              </a:ext>
            </a:extLst>
          </p:cNvPr>
          <p:cNvCxnSpPr>
            <a:cxnSpLocks/>
            <a:stCxn id="15" idx="2"/>
            <a:endCxn id="30" idx="0"/>
          </p:cNvCxnSpPr>
          <p:nvPr/>
        </p:nvCxnSpPr>
        <p:spPr>
          <a:xfrm rot="5400000">
            <a:off x="4086195" y="2207267"/>
            <a:ext cx="2063664" cy="77017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áfico 29">
            <a:extLst>
              <a:ext uri="{FF2B5EF4-FFF2-40B4-BE49-F238E27FC236}">
                <a16:creationId xmlns:a16="http://schemas.microsoft.com/office/drawing/2014/main" id="{9CF91926-30A5-4A71-B068-F035BFF95B6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941" y="3624184"/>
            <a:ext cx="720000" cy="720000"/>
          </a:xfrm>
          <a:prstGeom prst="rect">
            <a:avLst/>
          </a:prstGeom>
        </p:spPr>
      </p:pic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16AF9270-6E1A-4172-A7EE-A5C6DDA7E287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rot="5400000">
            <a:off x="3404665" y="1525737"/>
            <a:ext cx="2063664" cy="2133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DDEAD712-0448-4ECF-8456-E529E90B4BB6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rot="16200000" flipH="1">
            <a:off x="4767724" y="2295908"/>
            <a:ext cx="2063664" cy="5928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06303EC-4DB8-40FC-B82A-6FA4BBB2E9FC}"/>
              </a:ext>
            </a:extLst>
          </p:cNvPr>
          <p:cNvSpPr txBox="1"/>
          <p:nvPr/>
        </p:nvSpPr>
        <p:spPr>
          <a:xfrm>
            <a:off x="5799556" y="113633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Base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92DAFF3B-1F30-41E2-BBE7-2003AF8DAD33}"/>
              </a:ext>
            </a:extLst>
          </p:cNvPr>
          <p:cNvSpPr txBox="1"/>
          <p:nvPr/>
        </p:nvSpPr>
        <p:spPr>
          <a:xfrm>
            <a:off x="3150311" y="4292000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Test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3FF3C02-2AAC-4FBF-B832-B9514162C0C5}"/>
              </a:ext>
            </a:extLst>
          </p:cNvPr>
          <p:cNvSpPr txBox="1"/>
          <p:nvPr/>
        </p:nvSpPr>
        <p:spPr>
          <a:xfrm>
            <a:off x="4208752" y="4311593"/>
            <a:ext cx="1027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Development</a:t>
            </a:r>
            <a:endParaRPr lang="es-ES" sz="1200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013DCD8-8C4B-454E-8317-4BC432FC0292}"/>
              </a:ext>
            </a:extLst>
          </p:cNvPr>
          <p:cNvSpPr txBox="1"/>
          <p:nvPr/>
        </p:nvSpPr>
        <p:spPr>
          <a:xfrm>
            <a:off x="5704955" y="4292000"/>
            <a:ext cx="896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Kubernetes</a:t>
            </a:r>
            <a:endParaRPr lang="es-ES" sz="1200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10CF3639-4C7B-44A7-B358-61635371C8BD}"/>
              </a:ext>
            </a:extLst>
          </p:cNvPr>
          <p:cNvSpPr txBox="1"/>
          <p:nvPr/>
        </p:nvSpPr>
        <p:spPr>
          <a:xfrm>
            <a:off x="8886786" y="4263564"/>
            <a:ext cx="622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Docker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B3F86BD5-DABA-4777-A8A8-2F591D17B184}"/>
              </a:ext>
            </a:extLst>
          </p:cNvPr>
          <p:cNvSpPr txBox="1"/>
          <p:nvPr/>
        </p:nvSpPr>
        <p:spPr>
          <a:xfrm>
            <a:off x="7168581" y="4312120"/>
            <a:ext cx="682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Registry</a:t>
            </a:r>
            <a:endParaRPr lang="es-ES" sz="1200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C3AC7D0D-0646-48D9-A096-970B1CB8BC91}"/>
              </a:ext>
            </a:extLst>
          </p:cNvPr>
          <p:cNvSpPr txBox="1"/>
          <p:nvPr/>
        </p:nvSpPr>
        <p:spPr>
          <a:xfrm>
            <a:off x="8541485" y="2582784"/>
            <a:ext cx="952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Docker Base</a:t>
            </a:r>
          </a:p>
        </p:txBody>
      </p:sp>
      <p:pic>
        <p:nvPicPr>
          <p:cNvPr id="62" name="Gráfico 61">
            <a:extLst>
              <a:ext uri="{FF2B5EF4-FFF2-40B4-BE49-F238E27FC236}">
                <a16:creationId xmlns:a16="http://schemas.microsoft.com/office/drawing/2014/main" id="{B8DA854E-6386-4264-952D-E704146A70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277306" y="5119684"/>
            <a:ext cx="720000" cy="720000"/>
          </a:xfrm>
          <a:prstGeom prst="rect">
            <a:avLst/>
          </a:prstGeom>
        </p:spPr>
      </p:pic>
      <p:pic>
        <p:nvPicPr>
          <p:cNvPr id="64" name="Gráfico 63">
            <a:extLst>
              <a:ext uri="{FF2B5EF4-FFF2-40B4-BE49-F238E27FC236}">
                <a16:creationId xmlns:a16="http://schemas.microsoft.com/office/drawing/2014/main" id="{92A2EC79-3E23-456D-9FAC-C3B671107A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77604" y="5119684"/>
            <a:ext cx="720000" cy="720000"/>
          </a:xfrm>
          <a:prstGeom prst="rect">
            <a:avLst/>
          </a:prstGeom>
        </p:spPr>
      </p:pic>
      <p:pic>
        <p:nvPicPr>
          <p:cNvPr id="66" name="Gráfico 65">
            <a:extLst>
              <a:ext uri="{FF2B5EF4-FFF2-40B4-BE49-F238E27FC236}">
                <a16:creationId xmlns:a16="http://schemas.microsoft.com/office/drawing/2014/main" id="{BBF83B2A-1B92-494F-B3F5-1B969BBD4AD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387382" y="5119684"/>
            <a:ext cx="720000" cy="720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069F9C58-1D21-4C31-AD78-5D0E6C11A00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68203" y="5119684"/>
            <a:ext cx="720000" cy="720000"/>
          </a:xfrm>
          <a:prstGeom prst="rect">
            <a:avLst/>
          </a:prstGeom>
        </p:spPr>
      </p:pic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12984627-44B7-4F2B-B100-1A26A65335EE}"/>
              </a:ext>
            </a:extLst>
          </p:cNvPr>
          <p:cNvCxnSpPr>
            <a:cxnSpLocks/>
            <a:stCxn id="58" idx="2"/>
            <a:endCxn id="64" idx="0"/>
          </p:cNvCxnSpPr>
          <p:nvPr/>
        </p:nvCxnSpPr>
        <p:spPr>
          <a:xfrm rot="5400000">
            <a:off x="7628175" y="3549993"/>
            <a:ext cx="579121" cy="2560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r 75">
            <a:extLst>
              <a:ext uri="{FF2B5EF4-FFF2-40B4-BE49-F238E27FC236}">
                <a16:creationId xmlns:a16="http://schemas.microsoft.com/office/drawing/2014/main" id="{06C68D8F-E2F4-4054-B9C1-A21910D5A6A6}"/>
              </a:ext>
            </a:extLst>
          </p:cNvPr>
          <p:cNvCxnSpPr>
            <a:cxnSpLocks/>
            <a:stCxn id="58" idx="2"/>
            <a:endCxn id="62" idx="0"/>
          </p:cNvCxnSpPr>
          <p:nvPr/>
        </p:nvCxnSpPr>
        <p:spPr>
          <a:xfrm rot="5400000">
            <a:off x="8128026" y="4049844"/>
            <a:ext cx="579121" cy="15605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: angular 78">
            <a:extLst>
              <a:ext uri="{FF2B5EF4-FFF2-40B4-BE49-F238E27FC236}">
                <a16:creationId xmlns:a16="http://schemas.microsoft.com/office/drawing/2014/main" id="{E67F8610-ABB0-4C3E-A160-BC9186948F37}"/>
              </a:ext>
            </a:extLst>
          </p:cNvPr>
          <p:cNvCxnSpPr>
            <a:cxnSpLocks/>
            <a:stCxn id="58" idx="2"/>
            <a:endCxn id="68" idx="0"/>
          </p:cNvCxnSpPr>
          <p:nvPr/>
        </p:nvCxnSpPr>
        <p:spPr>
          <a:xfrm rot="5400000">
            <a:off x="8673474" y="4595292"/>
            <a:ext cx="579121" cy="4696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: angular 81">
            <a:extLst>
              <a:ext uri="{FF2B5EF4-FFF2-40B4-BE49-F238E27FC236}">
                <a16:creationId xmlns:a16="http://schemas.microsoft.com/office/drawing/2014/main" id="{1306D318-A176-4CC9-B852-92EF00770510}"/>
              </a:ext>
            </a:extLst>
          </p:cNvPr>
          <p:cNvCxnSpPr>
            <a:cxnSpLocks/>
            <a:stCxn id="58" idx="2"/>
            <a:endCxn id="66" idx="0"/>
          </p:cNvCxnSpPr>
          <p:nvPr/>
        </p:nvCxnSpPr>
        <p:spPr>
          <a:xfrm rot="16200000" flipH="1">
            <a:off x="9183063" y="4555364"/>
            <a:ext cx="579121" cy="5495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>
            <a:extLst>
              <a:ext uri="{FF2B5EF4-FFF2-40B4-BE49-F238E27FC236}">
                <a16:creationId xmlns:a16="http://schemas.microsoft.com/office/drawing/2014/main" id="{B8C94A62-2BA2-4E1E-ACD4-17168EB1FE5F}"/>
              </a:ext>
            </a:extLst>
          </p:cNvPr>
          <p:cNvSpPr txBox="1"/>
          <p:nvPr/>
        </p:nvSpPr>
        <p:spPr>
          <a:xfrm>
            <a:off x="6184242" y="5854945"/>
            <a:ext cx="906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Web Server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01C97172-1B29-40C6-8E97-BDA52D869660}"/>
              </a:ext>
            </a:extLst>
          </p:cNvPr>
          <p:cNvSpPr txBox="1"/>
          <p:nvPr/>
        </p:nvSpPr>
        <p:spPr>
          <a:xfrm>
            <a:off x="7192048" y="5854945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Maria DB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6531C4C4-B423-4026-841D-C62AB9550722}"/>
              </a:ext>
            </a:extLst>
          </p:cNvPr>
          <p:cNvSpPr txBox="1"/>
          <p:nvPr/>
        </p:nvSpPr>
        <p:spPr>
          <a:xfrm>
            <a:off x="8274841" y="5854945"/>
            <a:ext cx="63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Tomcat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2997943F-9E18-4B0E-AD77-58AAF4B1BBBD}"/>
              </a:ext>
            </a:extLst>
          </p:cNvPr>
          <p:cNvSpPr txBox="1"/>
          <p:nvPr/>
        </p:nvSpPr>
        <p:spPr>
          <a:xfrm>
            <a:off x="9453038" y="5854945"/>
            <a:ext cx="588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Oracle</a:t>
            </a:r>
          </a:p>
        </p:txBody>
      </p:sp>
      <p:cxnSp>
        <p:nvCxnSpPr>
          <p:cNvPr id="91" name="Conector: angular 90">
            <a:extLst>
              <a:ext uri="{FF2B5EF4-FFF2-40B4-BE49-F238E27FC236}">
                <a16:creationId xmlns:a16="http://schemas.microsoft.com/office/drawing/2014/main" id="{03BF4792-79B4-4525-9C66-F02675852DBE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7768557" y="4004304"/>
            <a:ext cx="1102037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: angular 90">
            <a:extLst>
              <a:ext uri="{FF2B5EF4-FFF2-40B4-BE49-F238E27FC236}">
                <a16:creationId xmlns:a16="http://schemas.microsoft.com/office/drawing/2014/main" id="{DC3C97D6-1A07-4F91-9360-DAB31086DCA0}"/>
              </a:ext>
            </a:extLst>
          </p:cNvPr>
          <p:cNvCxnSpPr>
            <a:cxnSpLocks/>
          </p:cNvCxnSpPr>
          <p:nvPr/>
        </p:nvCxnSpPr>
        <p:spPr>
          <a:xfrm flipH="1">
            <a:off x="6446586" y="4004304"/>
            <a:ext cx="551018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88940938-FD01-4209-9046-A6951EE141D4}"/>
              </a:ext>
            </a:extLst>
          </p:cNvPr>
          <p:cNvSpPr txBox="1"/>
          <p:nvPr/>
        </p:nvSpPr>
        <p:spPr>
          <a:xfrm>
            <a:off x="8793450" y="576990"/>
            <a:ext cx="1521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/>
              <a:t>Windows ®</a:t>
            </a:r>
          </a:p>
          <a:p>
            <a:pPr algn="r"/>
            <a:r>
              <a:rPr lang="es-ES" dirty="0"/>
              <a:t>WSL </a:t>
            </a:r>
            <a:r>
              <a:rPr lang="es-ES" dirty="0" err="1"/>
              <a:t>Instances</a:t>
            </a:r>
            <a:endParaRPr lang="es-ES" dirty="0"/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D81D9C9A-3B91-4F3D-A6D6-6E1961EAF6E7}"/>
              </a:ext>
            </a:extLst>
          </p:cNvPr>
          <p:cNvSpPr txBox="1"/>
          <p:nvPr/>
        </p:nvSpPr>
        <p:spPr>
          <a:xfrm>
            <a:off x="2535593" y="4737013"/>
            <a:ext cx="189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Docker </a:t>
            </a:r>
            <a:r>
              <a:rPr lang="es-ES" dirty="0" err="1"/>
              <a:t>Containers</a:t>
            </a:r>
            <a:endParaRPr lang="es-ES" dirty="0"/>
          </a:p>
        </p:txBody>
      </p:sp>
      <p:pic>
        <p:nvPicPr>
          <p:cNvPr id="114" name="Gráfico 113">
            <a:extLst>
              <a:ext uri="{FF2B5EF4-FFF2-40B4-BE49-F238E27FC236}">
                <a16:creationId xmlns:a16="http://schemas.microsoft.com/office/drawing/2014/main" id="{305A3327-7F7E-47F7-88C9-C2565CD4597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340181" y="5139596"/>
            <a:ext cx="720000" cy="720000"/>
          </a:xfrm>
          <a:prstGeom prst="rect">
            <a:avLst/>
          </a:prstGeom>
        </p:spPr>
      </p:pic>
      <p:pic>
        <p:nvPicPr>
          <p:cNvPr id="116" name="Gráfico 115">
            <a:extLst>
              <a:ext uri="{FF2B5EF4-FFF2-40B4-BE49-F238E27FC236}">
                <a16:creationId xmlns:a16="http://schemas.microsoft.com/office/drawing/2014/main" id="{2D0FB105-309B-4BC7-B168-32B2FF2C05F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609284" y="5139596"/>
            <a:ext cx="720000" cy="720000"/>
          </a:xfrm>
          <a:prstGeom prst="rect">
            <a:avLst/>
          </a:prstGeom>
        </p:spPr>
      </p:pic>
      <p:pic>
        <p:nvPicPr>
          <p:cNvPr id="118" name="Gráfico 117">
            <a:extLst>
              <a:ext uri="{FF2B5EF4-FFF2-40B4-BE49-F238E27FC236}">
                <a16:creationId xmlns:a16="http://schemas.microsoft.com/office/drawing/2014/main" id="{5A9CE53C-8A18-4FD8-AFE4-CDE720368F6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945322" y="5134945"/>
            <a:ext cx="720000" cy="720000"/>
          </a:xfrm>
          <a:prstGeom prst="rect">
            <a:avLst/>
          </a:prstGeom>
        </p:spPr>
      </p:pic>
      <p:pic>
        <p:nvPicPr>
          <p:cNvPr id="120" name="Gráfico 119">
            <a:extLst>
              <a:ext uri="{FF2B5EF4-FFF2-40B4-BE49-F238E27FC236}">
                <a16:creationId xmlns:a16="http://schemas.microsoft.com/office/drawing/2014/main" id="{F1A1724C-141D-49A6-A124-E00EB250758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083250" y="5139596"/>
            <a:ext cx="720000" cy="720000"/>
          </a:xfrm>
          <a:prstGeom prst="rect">
            <a:avLst/>
          </a:prstGeom>
        </p:spPr>
      </p:pic>
      <p:sp>
        <p:nvSpPr>
          <p:cNvPr id="121" name="CuadroTexto 120">
            <a:extLst>
              <a:ext uri="{FF2B5EF4-FFF2-40B4-BE49-F238E27FC236}">
                <a16:creationId xmlns:a16="http://schemas.microsoft.com/office/drawing/2014/main" id="{18C9FFDC-95B8-4894-A68E-AF27FB1B6DD2}"/>
              </a:ext>
            </a:extLst>
          </p:cNvPr>
          <p:cNvSpPr txBox="1"/>
          <p:nvPr/>
        </p:nvSpPr>
        <p:spPr>
          <a:xfrm>
            <a:off x="3539198" y="5903760"/>
            <a:ext cx="1235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Other</a:t>
            </a:r>
            <a:r>
              <a:rPr lang="es-ES" sz="1200" dirty="0"/>
              <a:t> </a:t>
            </a:r>
            <a:r>
              <a:rPr lang="es-ES" sz="1200" dirty="0" err="1"/>
              <a:t>containers</a:t>
            </a:r>
            <a:endParaRPr lang="es-ES" sz="1200" dirty="0"/>
          </a:p>
        </p:txBody>
      </p:sp>
      <p:cxnSp>
        <p:nvCxnSpPr>
          <p:cNvPr id="123" name="Conector: angular 122">
            <a:extLst>
              <a:ext uri="{FF2B5EF4-FFF2-40B4-BE49-F238E27FC236}">
                <a16:creationId xmlns:a16="http://schemas.microsoft.com/office/drawing/2014/main" id="{2E2AE1DE-85FA-48EC-8AA3-A8DAF54EEE96}"/>
              </a:ext>
            </a:extLst>
          </p:cNvPr>
          <p:cNvCxnSpPr>
            <a:cxnSpLocks/>
            <a:stCxn id="85" idx="2"/>
            <a:endCxn id="88" idx="2"/>
          </p:cNvCxnSpPr>
          <p:nvPr/>
        </p:nvCxnSpPr>
        <p:spPr>
          <a:xfrm rot="16200000" flipH="1">
            <a:off x="8192493" y="4577055"/>
            <a:ext cx="12700" cy="3109778"/>
          </a:xfrm>
          <a:prstGeom prst="bentConnector3">
            <a:avLst>
              <a:gd name="adj1" fmla="val 1800000"/>
            </a:avLst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: angular 124">
            <a:extLst>
              <a:ext uri="{FF2B5EF4-FFF2-40B4-BE49-F238E27FC236}">
                <a16:creationId xmlns:a16="http://schemas.microsoft.com/office/drawing/2014/main" id="{6EAB85FE-2D34-41E5-A438-53C6676ECA0F}"/>
              </a:ext>
            </a:extLst>
          </p:cNvPr>
          <p:cNvCxnSpPr>
            <a:cxnSpLocks/>
            <a:stCxn id="85" idx="2"/>
            <a:endCxn id="86" idx="2"/>
          </p:cNvCxnSpPr>
          <p:nvPr/>
        </p:nvCxnSpPr>
        <p:spPr>
          <a:xfrm rot="16200000" flipH="1">
            <a:off x="7106064" y="5663483"/>
            <a:ext cx="12700" cy="936921"/>
          </a:xfrm>
          <a:prstGeom prst="bentConnector3">
            <a:avLst>
              <a:gd name="adj1" fmla="val 1800000"/>
            </a:avLst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: angular 127">
            <a:extLst>
              <a:ext uri="{FF2B5EF4-FFF2-40B4-BE49-F238E27FC236}">
                <a16:creationId xmlns:a16="http://schemas.microsoft.com/office/drawing/2014/main" id="{946599BF-3E4D-4B42-87D6-224A073CF33A}"/>
              </a:ext>
            </a:extLst>
          </p:cNvPr>
          <p:cNvCxnSpPr>
            <a:cxnSpLocks/>
            <a:stCxn id="85" idx="2"/>
            <a:endCxn id="87" idx="2"/>
          </p:cNvCxnSpPr>
          <p:nvPr/>
        </p:nvCxnSpPr>
        <p:spPr>
          <a:xfrm rot="16200000" flipH="1">
            <a:off x="7616122" y="5153425"/>
            <a:ext cx="12700" cy="1957037"/>
          </a:xfrm>
          <a:prstGeom prst="bentConnector3">
            <a:avLst>
              <a:gd name="adj1" fmla="val 1800000"/>
            </a:avLst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: angular 90">
            <a:extLst>
              <a:ext uri="{FF2B5EF4-FFF2-40B4-BE49-F238E27FC236}">
                <a16:creationId xmlns:a16="http://schemas.microsoft.com/office/drawing/2014/main" id="{B65B7AE8-FF98-4766-B0C4-D8F5F31AD449}"/>
              </a:ext>
            </a:extLst>
          </p:cNvPr>
          <p:cNvCxnSpPr>
            <a:cxnSpLocks/>
          </p:cNvCxnSpPr>
          <p:nvPr/>
        </p:nvCxnSpPr>
        <p:spPr>
          <a:xfrm flipH="1" flipV="1">
            <a:off x="5143112" y="4004304"/>
            <a:ext cx="561843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7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1B51565B-4CAC-44B2-A478-2A1A8B4879A4}"/>
              </a:ext>
            </a:extLst>
          </p:cNvPr>
          <p:cNvSpPr/>
          <p:nvPr/>
        </p:nvSpPr>
        <p:spPr>
          <a:xfrm>
            <a:off x="2491273" y="488019"/>
            <a:ext cx="7940351" cy="58076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5CAB1C00-F7D7-42D7-A4A7-45642382F51E}"/>
              </a:ext>
            </a:extLst>
          </p:cNvPr>
          <p:cNvSpPr/>
          <p:nvPr/>
        </p:nvSpPr>
        <p:spPr>
          <a:xfrm>
            <a:off x="2491273" y="4651998"/>
            <a:ext cx="7940351" cy="199614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9CB4C0-EAA7-4E41-ACD5-B88796AE7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235"/>
            <a:ext cx="9144000" cy="817217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PoC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74ED799-1C0E-48D0-9E81-0FBB9FAAE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0594" y="3628476"/>
            <a:ext cx="654545" cy="654545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8FFF7C98-566B-4D39-99B8-1E233871B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6000" y="3624184"/>
            <a:ext cx="720000" cy="720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CB925F3-C993-438E-906B-5BE02896B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09882" y="3624184"/>
            <a:ext cx="720000" cy="720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C6E1FD6F-C0F3-4E76-8282-320C1ADA0A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49554" y="562351"/>
            <a:ext cx="720000" cy="7200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2594D3E0-D9C7-4113-A0AE-79482E7428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48557" y="3644304"/>
            <a:ext cx="720000" cy="7200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89A9E563-6DE3-4114-A820-1B73ED4B06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43112" y="840520"/>
            <a:ext cx="720000" cy="720000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B9D59AC4-6E35-4235-B026-AC793CC348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38771" y="2331226"/>
            <a:ext cx="720000" cy="720000"/>
          </a:xfrm>
          <a:prstGeom prst="rect">
            <a:avLst/>
          </a:prstGeom>
        </p:spPr>
      </p:pic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282FB3B6-A663-41CA-8C9A-39B692EF056D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rot="16200000" flipH="1">
            <a:off x="6415588" y="648043"/>
            <a:ext cx="770706" cy="2595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9E8478D5-9DA0-4F76-B503-CA73734D5675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 rot="5400000">
            <a:off x="7457125" y="3002658"/>
            <a:ext cx="593078" cy="69021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E00EF57C-9E0A-4817-89B9-F0F886C44558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rot="16200000" flipH="1">
            <a:off x="8359694" y="2790303"/>
            <a:ext cx="577250" cy="109909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EC26D5BF-61B9-483E-8B6A-274D375AB657}"/>
              </a:ext>
            </a:extLst>
          </p:cNvPr>
          <p:cNvCxnSpPr>
            <a:cxnSpLocks/>
            <a:stCxn id="15" idx="2"/>
            <a:endCxn id="30" idx="0"/>
          </p:cNvCxnSpPr>
          <p:nvPr/>
        </p:nvCxnSpPr>
        <p:spPr>
          <a:xfrm rot="5400000">
            <a:off x="4086195" y="2207267"/>
            <a:ext cx="2063664" cy="77017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áfico 29">
            <a:extLst>
              <a:ext uri="{FF2B5EF4-FFF2-40B4-BE49-F238E27FC236}">
                <a16:creationId xmlns:a16="http://schemas.microsoft.com/office/drawing/2014/main" id="{9CF91926-30A5-4A71-B068-F035BFF95B6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941" y="3624184"/>
            <a:ext cx="720000" cy="720000"/>
          </a:xfrm>
          <a:prstGeom prst="rect">
            <a:avLst/>
          </a:prstGeom>
        </p:spPr>
      </p:pic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16AF9270-6E1A-4172-A7EE-A5C6DDA7E287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rot="5400000">
            <a:off x="3404665" y="1525737"/>
            <a:ext cx="2063664" cy="2133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DDEAD712-0448-4ECF-8456-E529E90B4BB6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rot="16200000" flipH="1">
            <a:off x="4767724" y="2295908"/>
            <a:ext cx="2063664" cy="5928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06303EC-4DB8-40FC-B82A-6FA4BBB2E9FC}"/>
              </a:ext>
            </a:extLst>
          </p:cNvPr>
          <p:cNvSpPr txBox="1"/>
          <p:nvPr/>
        </p:nvSpPr>
        <p:spPr>
          <a:xfrm>
            <a:off x="5799556" y="113633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Base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92DAFF3B-1F30-41E2-BBE7-2003AF8DAD33}"/>
              </a:ext>
            </a:extLst>
          </p:cNvPr>
          <p:cNvSpPr txBox="1"/>
          <p:nvPr/>
        </p:nvSpPr>
        <p:spPr>
          <a:xfrm>
            <a:off x="3150311" y="4292000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Test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3FF3C02-2AAC-4FBF-B832-B9514162C0C5}"/>
              </a:ext>
            </a:extLst>
          </p:cNvPr>
          <p:cNvSpPr txBox="1"/>
          <p:nvPr/>
        </p:nvSpPr>
        <p:spPr>
          <a:xfrm>
            <a:off x="4208752" y="4311593"/>
            <a:ext cx="1027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Development</a:t>
            </a:r>
            <a:endParaRPr lang="es-ES" sz="1200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013DCD8-8C4B-454E-8317-4BC432FC0292}"/>
              </a:ext>
            </a:extLst>
          </p:cNvPr>
          <p:cNvSpPr txBox="1"/>
          <p:nvPr/>
        </p:nvSpPr>
        <p:spPr>
          <a:xfrm>
            <a:off x="5704955" y="4292000"/>
            <a:ext cx="896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Kubernetes</a:t>
            </a:r>
            <a:endParaRPr lang="es-ES" sz="1200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10CF3639-4C7B-44A7-B358-61635371C8BD}"/>
              </a:ext>
            </a:extLst>
          </p:cNvPr>
          <p:cNvSpPr txBox="1"/>
          <p:nvPr/>
        </p:nvSpPr>
        <p:spPr>
          <a:xfrm>
            <a:off x="8886786" y="4263564"/>
            <a:ext cx="622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Docker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B3F86BD5-DABA-4777-A8A8-2F591D17B184}"/>
              </a:ext>
            </a:extLst>
          </p:cNvPr>
          <p:cNvSpPr txBox="1"/>
          <p:nvPr/>
        </p:nvSpPr>
        <p:spPr>
          <a:xfrm>
            <a:off x="7168581" y="4312120"/>
            <a:ext cx="682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Registry</a:t>
            </a:r>
            <a:endParaRPr lang="es-ES" sz="1200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C3AC7D0D-0646-48D9-A096-970B1CB8BC91}"/>
              </a:ext>
            </a:extLst>
          </p:cNvPr>
          <p:cNvSpPr txBox="1"/>
          <p:nvPr/>
        </p:nvSpPr>
        <p:spPr>
          <a:xfrm>
            <a:off x="8541485" y="2582784"/>
            <a:ext cx="952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Docker Base</a:t>
            </a:r>
          </a:p>
        </p:txBody>
      </p:sp>
      <p:pic>
        <p:nvPicPr>
          <p:cNvPr id="62" name="Gráfico 61">
            <a:extLst>
              <a:ext uri="{FF2B5EF4-FFF2-40B4-BE49-F238E27FC236}">
                <a16:creationId xmlns:a16="http://schemas.microsoft.com/office/drawing/2014/main" id="{B8DA854E-6386-4264-952D-E704146A70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277306" y="5119684"/>
            <a:ext cx="720000" cy="720000"/>
          </a:xfrm>
          <a:prstGeom prst="rect">
            <a:avLst/>
          </a:prstGeom>
        </p:spPr>
      </p:pic>
      <p:pic>
        <p:nvPicPr>
          <p:cNvPr id="64" name="Gráfico 63">
            <a:extLst>
              <a:ext uri="{FF2B5EF4-FFF2-40B4-BE49-F238E27FC236}">
                <a16:creationId xmlns:a16="http://schemas.microsoft.com/office/drawing/2014/main" id="{92A2EC79-3E23-456D-9FAC-C3B671107A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77604" y="5119684"/>
            <a:ext cx="720000" cy="720000"/>
          </a:xfrm>
          <a:prstGeom prst="rect">
            <a:avLst/>
          </a:prstGeom>
        </p:spPr>
      </p:pic>
      <p:pic>
        <p:nvPicPr>
          <p:cNvPr id="66" name="Gráfico 65">
            <a:extLst>
              <a:ext uri="{FF2B5EF4-FFF2-40B4-BE49-F238E27FC236}">
                <a16:creationId xmlns:a16="http://schemas.microsoft.com/office/drawing/2014/main" id="{BBF83B2A-1B92-494F-B3F5-1B969BBD4AD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387382" y="5119684"/>
            <a:ext cx="720000" cy="720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069F9C58-1D21-4C31-AD78-5D0E6C11A00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68203" y="5119684"/>
            <a:ext cx="720000" cy="720000"/>
          </a:xfrm>
          <a:prstGeom prst="rect">
            <a:avLst/>
          </a:prstGeom>
        </p:spPr>
      </p:pic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12984627-44B7-4F2B-B100-1A26A65335EE}"/>
              </a:ext>
            </a:extLst>
          </p:cNvPr>
          <p:cNvCxnSpPr>
            <a:cxnSpLocks/>
            <a:stCxn id="58" idx="2"/>
            <a:endCxn id="64" idx="0"/>
          </p:cNvCxnSpPr>
          <p:nvPr/>
        </p:nvCxnSpPr>
        <p:spPr>
          <a:xfrm rot="5400000">
            <a:off x="7628175" y="3549993"/>
            <a:ext cx="579121" cy="2560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r 75">
            <a:extLst>
              <a:ext uri="{FF2B5EF4-FFF2-40B4-BE49-F238E27FC236}">
                <a16:creationId xmlns:a16="http://schemas.microsoft.com/office/drawing/2014/main" id="{06C68D8F-E2F4-4054-B9C1-A21910D5A6A6}"/>
              </a:ext>
            </a:extLst>
          </p:cNvPr>
          <p:cNvCxnSpPr>
            <a:cxnSpLocks/>
            <a:stCxn id="58" idx="2"/>
            <a:endCxn id="62" idx="0"/>
          </p:cNvCxnSpPr>
          <p:nvPr/>
        </p:nvCxnSpPr>
        <p:spPr>
          <a:xfrm rot="5400000">
            <a:off x="8128026" y="4049844"/>
            <a:ext cx="579121" cy="15605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: angular 78">
            <a:extLst>
              <a:ext uri="{FF2B5EF4-FFF2-40B4-BE49-F238E27FC236}">
                <a16:creationId xmlns:a16="http://schemas.microsoft.com/office/drawing/2014/main" id="{E67F8610-ABB0-4C3E-A160-BC9186948F37}"/>
              </a:ext>
            </a:extLst>
          </p:cNvPr>
          <p:cNvCxnSpPr>
            <a:cxnSpLocks/>
            <a:stCxn id="58" idx="2"/>
            <a:endCxn id="68" idx="0"/>
          </p:cNvCxnSpPr>
          <p:nvPr/>
        </p:nvCxnSpPr>
        <p:spPr>
          <a:xfrm rot="5400000">
            <a:off x="8673474" y="4595292"/>
            <a:ext cx="579121" cy="4696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: angular 81">
            <a:extLst>
              <a:ext uri="{FF2B5EF4-FFF2-40B4-BE49-F238E27FC236}">
                <a16:creationId xmlns:a16="http://schemas.microsoft.com/office/drawing/2014/main" id="{1306D318-A176-4CC9-B852-92EF00770510}"/>
              </a:ext>
            </a:extLst>
          </p:cNvPr>
          <p:cNvCxnSpPr>
            <a:cxnSpLocks/>
            <a:stCxn id="58" idx="2"/>
            <a:endCxn id="66" idx="0"/>
          </p:cNvCxnSpPr>
          <p:nvPr/>
        </p:nvCxnSpPr>
        <p:spPr>
          <a:xfrm rot="16200000" flipH="1">
            <a:off x="9183063" y="4555364"/>
            <a:ext cx="579121" cy="5495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>
            <a:extLst>
              <a:ext uri="{FF2B5EF4-FFF2-40B4-BE49-F238E27FC236}">
                <a16:creationId xmlns:a16="http://schemas.microsoft.com/office/drawing/2014/main" id="{B8C94A62-2BA2-4E1E-ACD4-17168EB1FE5F}"/>
              </a:ext>
            </a:extLst>
          </p:cNvPr>
          <p:cNvSpPr txBox="1"/>
          <p:nvPr/>
        </p:nvSpPr>
        <p:spPr>
          <a:xfrm>
            <a:off x="6184242" y="5854945"/>
            <a:ext cx="906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Web Server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01C97172-1B29-40C6-8E97-BDA52D869660}"/>
              </a:ext>
            </a:extLst>
          </p:cNvPr>
          <p:cNvSpPr txBox="1"/>
          <p:nvPr/>
        </p:nvSpPr>
        <p:spPr>
          <a:xfrm>
            <a:off x="7192048" y="5854945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Maria DB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6531C4C4-B423-4026-841D-C62AB9550722}"/>
              </a:ext>
            </a:extLst>
          </p:cNvPr>
          <p:cNvSpPr txBox="1"/>
          <p:nvPr/>
        </p:nvSpPr>
        <p:spPr>
          <a:xfrm>
            <a:off x="8274841" y="5854945"/>
            <a:ext cx="63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Tomcat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2997943F-9E18-4B0E-AD77-58AAF4B1BBBD}"/>
              </a:ext>
            </a:extLst>
          </p:cNvPr>
          <p:cNvSpPr txBox="1"/>
          <p:nvPr/>
        </p:nvSpPr>
        <p:spPr>
          <a:xfrm>
            <a:off x="9453038" y="5854945"/>
            <a:ext cx="588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Oracle</a:t>
            </a:r>
          </a:p>
        </p:txBody>
      </p:sp>
      <p:cxnSp>
        <p:nvCxnSpPr>
          <p:cNvPr id="91" name="Conector: angular 90">
            <a:extLst>
              <a:ext uri="{FF2B5EF4-FFF2-40B4-BE49-F238E27FC236}">
                <a16:creationId xmlns:a16="http://schemas.microsoft.com/office/drawing/2014/main" id="{03BF4792-79B4-4525-9C66-F02675852DBE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7768557" y="4004304"/>
            <a:ext cx="1102037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: angular 90">
            <a:extLst>
              <a:ext uri="{FF2B5EF4-FFF2-40B4-BE49-F238E27FC236}">
                <a16:creationId xmlns:a16="http://schemas.microsoft.com/office/drawing/2014/main" id="{DC3C97D6-1A07-4F91-9360-DAB31086DCA0}"/>
              </a:ext>
            </a:extLst>
          </p:cNvPr>
          <p:cNvCxnSpPr>
            <a:cxnSpLocks/>
          </p:cNvCxnSpPr>
          <p:nvPr/>
        </p:nvCxnSpPr>
        <p:spPr>
          <a:xfrm flipH="1">
            <a:off x="6446586" y="4004304"/>
            <a:ext cx="551018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88940938-FD01-4209-9046-A6951EE141D4}"/>
              </a:ext>
            </a:extLst>
          </p:cNvPr>
          <p:cNvSpPr txBox="1"/>
          <p:nvPr/>
        </p:nvSpPr>
        <p:spPr>
          <a:xfrm>
            <a:off x="8793450" y="576990"/>
            <a:ext cx="1521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/>
              <a:t>Windows ®</a:t>
            </a:r>
          </a:p>
          <a:p>
            <a:pPr algn="r"/>
            <a:r>
              <a:rPr lang="es-ES" dirty="0"/>
              <a:t>WSL </a:t>
            </a:r>
            <a:r>
              <a:rPr lang="es-ES" dirty="0" err="1"/>
              <a:t>Instances</a:t>
            </a:r>
            <a:endParaRPr lang="es-ES" dirty="0"/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D81D9C9A-3B91-4F3D-A6D6-6E1961EAF6E7}"/>
              </a:ext>
            </a:extLst>
          </p:cNvPr>
          <p:cNvSpPr txBox="1"/>
          <p:nvPr/>
        </p:nvSpPr>
        <p:spPr>
          <a:xfrm>
            <a:off x="2535593" y="4737013"/>
            <a:ext cx="189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Docker </a:t>
            </a:r>
            <a:r>
              <a:rPr lang="es-ES" dirty="0" err="1"/>
              <a:t>Containers</a:t>
            </a:r>
            <a:endParaRPr lang="es-ES" dirty="0"/>
          </a:p>
        </p:txBody>
      </p:sp>
      <p:pic>
        <p:nvPicPr>
          <p:cNvPr id="114" name="Gráfico 113">
            <a:extLst>
              <a:ext uri="{FF2B5EF4-FFF2-40B4-BE49-F238E27FC236}">
                <a16:creationId xmlns:a16="http://schemas.microsoft.com/office/drawing/2014/main" id="{305A3327-7F7E-47F7-88C9-C2565CD4597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340181" y="5139596"/>
            <a:ext cx="720000" cy="720000"/>
          </a:xfrm>
          <a:prstGeom prst="rect">
            <a:avLst/>
          </a:prstGeom>
        </p:spPr>
      </p:pic>
      <p:pic>
        <p:nvPicPr>
          <p:cNvPr id="116" name="Gráfico 115">
            <a:extLst>
              <a:ext uri="{FF2B5EF4-FFF2-40B4-BE49-F238E27FC236}">
                <a16:creationId xmlns:a16="http://schemas.microsoft.com/office/drawing/2014/main" id="{2D0FB105-309B-4BC7-B168-32B2FF2C05F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609284" y="5139596"/>
            <a:ext cx="720000" cy="720000"/>
          </a:xfrm>
          <a:prstGeom prst="rect">
            <a:avLst/>
          </a:prstGeom>
        </p:spPr>
      </p:pic>
      <p:pic>
        <p:nvPicPr>
          <p:cNvPr id="118" name="Gráfico 117">
            <a:extLst>
              <a:ext uri="{FF2B5EF4-FFF2-40B4-BE49-F238E27FC236}">
                <a16:creationId xmlns:a16="http://schemas.microsoft.com/office/drawing/2014/main" id="{5A9CE53C-8A18-4FD8-AFE4-CDE720368F6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945322" y="5134945"/>
            <a:ext cx="720000" cy="720000"/>
          </a:xfrm>
          <a:prstGeom prst="rect">
            <a:avLst/>
          </a:prstGeom>
        </p:spPr>
      </p:pic>
      <p:pic>
        <p:nvPicPr>
          <p:cNvPr id="120" name="Gráfico 119">
            <a:extLst>
              <a:ext uri="{FF2B5EF4-FFF2-40B4-BE49-F238E27FC236}">
                <a16:creationId xmlns:a16="http://schemas.microsoft.com/office/drawing/2014/main" id="{F1A1724C-141D-49A6-A124-E00EB250758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083250" y="5139596"/>
            <a:ext cx="720000" cy="720000"/>
          </a:xfrm>
          <a:prstGeom prst="rect">
            <a:avLst/>
          </a:prstGeom>
        </p:spPr>
      </p:pic>
      <p:sp>
        <p:nvSpPr>
          <p:cNvPr id="121" name="CuadroTexto 120">
            <a:extLst>
              <a:ext uri="{FF2B5EF4-FFF2-40B4-BE49-F238E27FC236}">
                <a16:creationId xmlns:a16="http://schemas.microsoft.com/office/drawing/2014/main" id="{18C9FFDC-95B8-4894-A68E-AF27FB1B6DD2}"/>
              </a:ext>
            </a:extLst>
          </p:cNvPr>
          <p:cNvSpPr txBox="1"/>
          <p:nvPr/>
        </p:nvSpPr>
        <p:spPr>
          <a:xfrm>
            <a:off x="3539198" y="5903760"/>
            <a:ext cx="1235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Other</a:t>
            </a:r>
            <a:r>
              <a:rPr lang="es-ES" sz="1200" dirty="0"/>
              <a:t> </a:t>
            </a:r>
            <a:r>
              <a:rPr lang="es-ES" sz="1200" dirty="0" err="1"/>
              <a:t>containers</a:t>
            </a:r>
            <a:endParaRPr lang="es-ES" sz="1200" dirty="0"/>
          </a:p>
        </p:txBody>
      </p:sp>
      <p:cxnSp>
        <p:nvCxnSpPr>
          <p:cNvPr id="123" name="Conector: angular 122">
            <a:extLst>
              <a:ext uri="{FF2B5EF4-FFF2-40B4-BE49-F238E27FC236}">
                <a16:creationId xmlns:a16="http://schemas.microsoft.com/office/drawing/2014/main" id="{2E2AE1DE-85FA-48EC-8AA3-A8DAF54EEE96}"/>
              </a:ext>
            </a:extLst>
          </p:cNvPr>
          <p:cNvCxnSpPr>
            <a:cxnSpLocks/>
            <a:stCxn id="85" idx="2"/>
            <a:endCxn id="88" idx="2"/>
          </p:cNvCxnSpPr>
          <p:nvPr/>
        </p:nvCxnSpPr>
        <p:spPr>
          <a:xfrm rot="16200000" flipH="1">
            <a:off x="8192493" y="4577055"/>
            <a:ext cx="12700" cy="3109778"/>
          </a:xfrm>
          <a:prstGeom prst="bentConnector3">
            <a:avLst>
              <a:gd name="adj1" fmla="val 1800000"/>
            </a:avLst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: angular 124">
            <a:extLst>
              <a:ext uri="{FF2B5EF4-FFF2-40B4-BE49-F238E27FC236}">
                <a16:creationId xmlns:a16="http://schemas.microsoft.com/office/drawing/2014/main" id="{6EAB85FE-2D34-41E5-A438-53C6676ECA0F}"/>
              </a:ext>
            </a:extLst>
          </p:cNvPr>
          <p:cNvCxnSpPr>
            <a:cxnSpLocks/>
            <a:stCxn id="85" idx="2"/>
            <a:endCxn id="86" idx="2"/>
          </p:cNvCxnSpPr>
          <p:nvPr/>
        </p:nvCxnSpPr>
        <p:spPr>
          <a:xfrm rot="16200000" flipH="1">
            <a:off x="7106064" y="5663483"/>
            <a:ext cx="12700" cy="936921"/>
          </a:xfrm>
          <a:prstGeom prst="bentConnector3">
            <a:avLst>
              <a:gd name="adj1" fmla="val 1800000"/>
            </a:avLst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: angular 127">
            <a:extLst>
              <a:ext uri="{FF2B5EF4-FFF2-40B4-BE49-F238E27FC236}">
                <a16:creationId xmlns:a16="http://schemas.microsoft.com/office/drawing/2014/main" id="{946599BF-3E4D-4B42-87D6-224A073CF33A}"/>
              </a:ext>
            </a:extLst>
          </p:cNvPr>
          <p:cNvCxnSpPr>
            <a:cxnSpLocks/>
            <a:stCxn id="85" idx="2"/>
            <a:endCxn id="87" idx="2"/>
          </p:cNvCxnSpPr>
          <p:nvPr/>
        </p:nvCxnSpPr>
        <p:spPr>
          <a:xfrm rot="16200000" flipH="1">
            <a:off x="7616122" y="5153425"/>
            <a:ext cx="12700" cy="1957037"/>
          </a:xfrm>
          <a:prstGeom prst="bentConnector3">
            <a:avLst>
              <a:gd name="adj1" fmla="val 1800000"/>
            </a:avLst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: angular 90">
            <a:extLst>
              <a:ext uri="{FF2B5EF4-FFF2-40B4-BE49-F238E27FC236}">
                <a16:creationId xmlns:a16="http://schemas.microsoft.com/office/drawing/2014/main" id="{B65B7AE8-FF98-4766-B0C4-D8F5F31AD449}"/>
              </a:ext>
            </a:extLst>
          </p:cNvPr>
          <p:cNvCxnSpPr>
            <a:cxnSpLocks/>
          </p:cNvCxnSpPr>
          <p:nvPr/>
        </p:nvCxnSpPr>
        <p:spPr>
          <a:xfrm flipH="1" flipV="1">
            <a:off x="5143112" y="4004304"/>
            <a:ext cx="561843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11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AD06FB5A-7B69-4D76-85BF-73B1C5026329}"/>
              </a:ext>
            </a:extLst>
          </p:cNvPr>
          <p:cNvSpPr/>
          <p:nvPr/>
        </p:nvSpPr>
        <p:spPr>
          <a:xfrm>
            <a:off x="5449077" y="1186316"/>
            <a:ext cx="7940351" cy="58076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F9B970F-A3D3-4227-A9C2-F8C0ED7B5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7358" y="1260648"/>
            <a:ext cx="720000" cy="720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81282D-9A7A-40CD-87E7-195707B1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Virtual Disks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12E0F5C3-D27D-4046-86C9-EBA8B6FF6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1196" y="2047870"/>
            <a:ext cx="720000" cy="72000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5365F50D-B3A1-425F-8FF6-4CDFE933FB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0335" y="2055813"/>
            <a:ext cx="720000" cy="72000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3DD98B07-904B-444B-8CFF-9CB9D3B9CE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28461" y="2055813"/>
            <a:ext cx="720000" cy="7200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34F711D7-2799-43D7-B3EE-8D0C550A8C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8461" y="4320073"/>
            <a:ext cx="720000" cy="720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709C11CD-F0B7-4CE8-B51B-DFFC3F9F7E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08461" y="3600073"/>
            <a:ext cx="720000" cy="7200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B3DC00BC-A6A7-48C4-B746-F2B7A5D772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75900" y="511553"/>
            <a:ext cx="528870" cy="52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324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48</Words>
  <Application>Microsoft Office PowerPoint</Application>
  <PresentationFormat>Panorámica</PresentationFormat>
  <Paragraphs>33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PoC</vt:lpstr>
      <vt:lpstr>PoC</vt:lpstr>
      <vt:lpstr>Virtual Disks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</dc:title>
  <dc:creator>Javier Grandez</dc:creator>
  <cp:lastModifiedBy>Javier Grandez</cp:lastModifiedBy>
  <cp:revision>13</cp:revision>
  <dcterms:created xsi:type="dcterms:W3CDTF">2024-11-13T18:33:32Z</dcterms:created>
  <dcterms:modified xsi:type="dcterms:W3CDTF">2024-11-15T21:35:07Z</dcterms:modified>
</cp:coreProperties>
</file>