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9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E3649A-B155-4D1C-A6EF-1CA75220E2A0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87A8F4-B7C9-46A3-A7EC-B9C68ADA8261}" type="slidenum">
              <a:rPr lang="de-CH" smtClean="0"/>
              <a:t>‹Nr.›</a:t>
            </a:fld>
            <a:endParaRPr lang="de-CH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1477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649A-B155-4D1C-A6EF-1CA75220E2A0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A8F4-B7C9-46A3-A7EC-B9C68ADA826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1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649A-B155-4D1C-A6EF-1CA75220E2A0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A8F4-B7C9-46A3-A7EC-B9C68ADA826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19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649A-B155-4D1C-A6EF-1CA75220E2A0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A8F4-B7C9-46A3-A7EC-B9C68ADA826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761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E3649A-B155-4D1C-A6EF-1CA75220E2A0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7A8F4-B7C9-46A3-A7EC-B9C68ADA8261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61677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649A-B155-4D1C-A6EF-1CA75220E2A0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A8F4-B7C9-46A3-A7EC-B9C68ADA826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437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649A-B155-4D1C-A6EF-1CA75220E2A0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A8F4-B7C9-46A3-A7EC-B9C68ADA826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949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649A-B155-4D1C-A6EF-1CA75220E2A0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A8F4-B7C9-46A3-A7EC-B9C68ADA826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317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649A-B155-4D1C-A6EF-1CA75220E2A0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7A8F4-B7C9-46A3-A7EC-B9C68ADA8261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150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E3649A-B155-4D1C-A6EF-1CA75220E2A0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7A8F4-B7C9-46A3-A7EC-B9C68ADA82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852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E3649A-B155-4D1C-A6EF-1CA75220E2A0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87A8F4-B7C9-46A3-A7EC-B9C68ADA82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280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AE3649A-B155-4D1C-A6EF-1CA75220E2A0}" type="datetimeFigureOut">
              <a:rPr lang="de-CH" smtClean="0"/>
              <a:t>22.06.2022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987A8F4-B7C9-46A3-A7EC-B9C68ADA8261}" type="slidenum">
              <a:rPr lang="de-CH" smtClean="0"/>
              <a:t>‹Nr.›</a:t>
            </a:fld>
            <a:endParaRPr lang="de-CH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562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Datentypen SQL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Gruppe: Gelb</a:t>
            </a:r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975" y="4557641"/>
            <a:ext cx="3323533" cy="14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8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Ganzzahlige Datentypen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Integer(p): Präzision p</a:t>
            </a:r>
          </a:p>
          <a:p>
            <a:r>
              <a:rPr lang="de-CH" dirty="0"/>
              <a:t>Integer: </a:t>
            </a:r>
            <a:r>
              <a:rPr lang="de-CH" dirty="0" err="1" smtClean="0"/>
              <a:t>Präzi</a:t>
            </a:r>
            <a:endParaRPr lang="de-CH" smtClean="0"/>
          </a:p>
          <a:p>
            <a:r>
              <a:rPr lang="de-CH" smtClean="0"/>
              <a:t>sion</a:t>
            </a:r>
            <a:r>
              <a:rPr lang="de-CH" dirty="0" smtClean="0"/>
              <a:t> </a:t>
            </a:r>
            <a:r>
              <a:rPr lang="de-CH" dirty="0"/>
              <a:t>10, 4 </a:t>
            </a:r>
            <a:r>
              <a:rPr lang="de-CH" dirty="0" err="1" smtClean="0"/>
              <a:t>byte</a:t>
            </a:r>
            <a:r>
              <a:rPr lang="de-CH" dirty="0" smtClean="0"/>
              <a:t> (-2147483648 </a:t>
            </a:r>
            <a:r>
              <a:rPr lang="de-CH" dirty="0"/>
              <a:t>bis +2147483647 </a:t>
            </a:r>
            <a:r>
              <a:rPr lang="de-CH" dirty="0" smtClean="0"/>
              <a:t>)</a:t>
            </a:r>
            <a:endParaRPr lang="de-CH" dirty="0"/>
          </a:p>
          <a:p>
            <a:r>
              <a:rPr lang="de-CH" dirty="0" err="1"/>
              <a:t>SmallInt</a:t>
            </a:r>
            <a:r>
              <a:rPr lang="de-CH" dirty="0"/>
              <a:t>: Präzision 5, 2 </a:t>
            </a:r>
            <a:r>
              <a:rPr lang="de-CH" dirty="0" smtClean="0"/>
              <a:t>Byte (-32768 </a:t>
            </a:r>
            <a:r>
              <a:rPr lang="de-CH" dirty="0"/>
              <a:t>bis +32767 </a:t>
            </a:r>
            <a:r>
              <a:rPr lang="de-CH" dirty="0" smtClean="0"/>
              <a:t>)</a:t>
            </a:r>
            <a:endParaRPr lang="de-CH" dirty="0"/>
          </a:p>
          <a:p>
            <a:r>
              <a:rPr lang="de-CH" dirty="0"/>
              <a:t>BIGINT: Präzision 19, 8 </a:t>
            </a:r>
            <a:r>
              <a:rPr lang="de-CH" dirty="0" smtClean="0"/>
              <a:t>Byte (-9223372036854775808 </a:t>
            </a:r>
            <a:r>
              <a:rPr lang="de-CH" dirty="0"/>
              <a:t>+9223372036854775808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852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Fliesskomma Datentypen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Decimal</a:t>
            </a:r>
            <a:r>
              <a:rPr lang="de-CH" dirty="0"/>
              <a:t>(</a:t>
            </a:r>
            <a:r>
              <a:rPr lang="de-CH" dirty="0" err="1"/>
              <a:t>p,s</a:t>
            </a:r>
            <a:r>
              <a:rPr lang="de-CH" dirty="0"/>
              <a:t>): p für </a:t>
            </a:r>
            <a:r>
              <a:rPr lang="de-CH" dirty="0" smtClean="0"/>
              <a:t>Präzision, legt die </a:t>
            </a:r>
            <a:r>
              <a:rPr lang="de-CH" dirty="0"/>
              <a:t>Gesamtanzahl Stellen der Zahl , s steht für Skalierung bestimmt Anzahl der Nachkommastellen</a:t>
            </a:r>
          </a:p>
          <a:p>
            <a:r>
              <a:rPr lang="de-CH" dirty="0" err="1"/>
              <a:t>Numeric</a:t>
            </a:r>
            <a:r>
              <a:rPr lang="de-CH" dirty="0"/>
              <a:t>(Präzision, Skalierung): gleiche wie </a:t>
            </a:r>
            <a:r>
              <a:rPr lang="de-CH" dirty="0" err="1"/>
              <a:t>Decimal</a:t>
            </a:r>
            <a:r>
              <a:rPr lang="de-CH" dirty="0"/>
              <a:t>, </a:t>
            </a:r>
            <a:r>
              <a:rPr lang="de-CH" dirty="0" smtClean="0"/>
              <a:t>kann sich nach dem SQL Programmierung Sprache unterscheiden</a:t>
            </a:r>
          </a:p>
          <a:p>
            <a:r>
              <a:rPr lang="de-CH" dirty="0" err="1" smtClean="0"/>
              <a:t>Float</a:t>
            </a:r>
            <a:r>
              <a:rPr lang="de-CH" dirty="0" smtClean="0"/>
              <a:t>(p</a:t>
            </a:r>
            <a:r>
              <a:rPr lang="de-CH" dirty="0"/>
              <a:t>): p für </a:t>
            </a:r>
            <a:r>
              <a:rPr lang="de-CH" dirty="0" smtClean="0"/>
              <a:t>Präzision, Skala </a:t>
            </a:r>
            <a:r>
              <a:rPr lang="de-CH" dirty="0"/>
              <a:t>ist nicht definiert, hat keine </a:t>
            </a:r>
            <a:r>
              <a:rPr lang="de-CH" dirty="0" smtClean="0"/>
              <a:t>definierte Begrenzung </a:t>
            </a:r>
            <a:r>
              <a:rPr lang="de-CH" dirty="0"/>
              <a:t>zu N</a:t>
            </a:r>
            <a:r>
              <a:rPr lang="de-CH" dirty="0" smtClean="0"/>
              <a:t>achkommastellen</a:t>
            </a:r>
            <a:r>
              <a:rPr lang="de-CH" dirty="0"/>
              <a:t>, 4 oder 8 Byte, bis 15 </a:t>
            </a:r>
            <a:r>
              <a:rPr lang="de-CH" dirty="0" smtClean="0"/>
              <a:t>Stellen</a:t>
            </a:r>
            <a:endParaRPr lang="de-CH" dirty="0"/>
          </a:p>
          <a:p>
            <a:r>
              <a:rPr lang="de-CH" dirty="0"/>
              <a:t>Real: 7 Stellen, 4 Byte</a:t>
            </a:r>
          </a:p>
          <a:p>
            <a:r>
              <a:rPr lang="de-CH" dirty="0"/>
              <a:t>Double Precision: 15 Stellen, verwendet zu genaue </a:t>
            </a:r>
            <a:r>
              <a:rPr lang="de-CH" dirty="0" smtClean="0"/>
              <a:t>Darstellung </a:t>
            </a:r>
            <a:r>
              <a:rPr lang="de-CH" dirty="0"/>
              <a:t>von Kommazahlen (z. B. für Rechnungen mit Pi), 8 Byte</a:t>
            </a:r>
          </a:p>
        </p:txBody>
      </p:sp>
    </p:spTree>
    <p:extLst>
      <p:ext uri="{BB962C8B-B14F-4D97-AF65-F5344CB8AC3E}">
        <p14:creationId xmlns:p14="http://schemas.microsoft.com/office/powerpoint/2010/main" val="37821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146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Datentypen SQL</vt:lpstr>
      <vt:lpstr>Ganzzahlige Datentypen</vt:lpstr>
      <vt:lpstr>Fliesskomma Datentypen</vt:lpstr>
    </vt:vector>
  </TitlesOfParts>
  <Company>Boss Info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Datentypen SQL</dc:title>
  <dc:creator>Mateusz Wnuk</dc:creator>
  <cp:lastModifiedBy>Mateusz Wnuk</cp:lastModifiedBy>
  <cp:revision>5</cp:revision>
  <dcterms:created xsi:type="dcterms:W3CDTF">2022-06-22T07:27:09Z</dcterms:created>
  <dcterms:modified xsi:type="dcterms:W3CDTF">2022-06-22T09:06:55Z</dcterms:modified>
</cp:coreProperties>
</file>