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" panose="020F0502020204030204" pitchFamily="2" charset="0"/>
      <p:regular r:id="rId9"/>
      <p:bold r:id="rId10"/>
      <p:italic r:id="rId11"/>
      <p:boldItalic r:id="rId12"/>
    </p:embeddedFont>
    <p:embeddedFont>
      <p:font typeface="Barlow ExtraLight" panose="020F0502020204030204" pitchFamily="2" charset="0"/>
      <p:regular r:id="rId13"/>
      <p:bold r:id="rId14"/>
      <p:italic r:id="rId15"/>
      <p:boldItalic r:id="rId16"/>
    </p:embeddedFont>
    <p:embeddedFont>
      <p:font typeface="Barlow Light" panose="020F0502020204030204" pitchFamily="2" charset="0"/>
      <p:regular r:id="rId17"/>
      <p:bold r:id="rId18"/>
      <p:italic r:id="rId19"/>
      <p:boldItalic r:id="rId20"/>
    </p:embeddedFont>
    <p:embeddedFont>
      <p:font typeface="Barlow Medium" panose="020F0502020204030204" pitchFamily="2" charset="0"/>
      <p:regular r:id="rId21"/>
      <p:bold r:id="rId22"/>
      <p:italic r:id="rId23"/>
      <p:boldItalic r:id="rId24"/>
    </p:embeddedFont>
    <p:embeddedFont>
      <p:font typeface="Hepta Slab" panose="020B0604020202020204" charset="0"/>
      <p:regular r:id="rId25"/>
      <p:bold r:id="rId26"/>
    </p:embeddedFont>
    <p:embeddedFont>
      <p:font typeface="Hepta Slab Light" panose="020B0604020202020204" charset="0"/>
      <p:regular r:id="rId27"/>
      <p:bold r:id="rId28"/>
    </p:embeddedFont>
    <p:embeddedFont>
      <p:font typeface="Hepta Slab Medium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850e4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c850e4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cc2132d3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cc2132d3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cc2132d3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cc2132d3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c850e404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c850e404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d6cadaa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d6cadaa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d6cadaa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d6cadaa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0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9" name="Google Shape;259;p40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0" name="Google Shape;260;p40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1" name="Google Shape;261;p40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2" name="Google Shape;262;p40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5" name="Google Shape;285;p43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6" name="Google Shape;286;p43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4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9" name="Google Shape;299;p44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0" name="Google Shape;300;p44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1" name="Google Shape;301;p44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2" name="Google Shape;302;p44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632850" y="92895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Database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Station</a:t>
            </a:r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subTitle" idx="2"/>
          </p:nvPr>
        </p:nvSpPr>
        <p:spPr>
          <a:xfrm>
            <a:off x="1632300" y="2866200"/>
            <a:ext cx="5879400" cy="14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Database Systems Fall 2024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Justin Nguyen &amp; John Tran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Lab 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>
            <a:spLocks noGrp="1"/>
          </p:cNvSpPr>
          <p:nvPr>
            <p:ph type="title"/>
          </p:nvPr>
        </p:nvSpPr>
        <p:spPr>
          <a:xfrm>
            <a:off x="7" y="1788906"/>
            <a:ext cx="3392700" cy="15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UML Diagram</a:t>
            </a:r>
            <a:endParaRPr sz="4600"/>
          </a:p>
        </p:txBody>
      </p:sp>
      <p:pic>
        <p:nvPicPr>
          <p:cNvPr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600" y="134925"/>
            <a:ext cx="5013075" cy="49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xfrm>
            <a:off x="5014650" y="1685175"/>
            <a:ext cx="34311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ER Diagram</a:t>
            </a:r>
            <a:endParaRPr sz="460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00" y="54525"/>
            <a:ext cx="3764475" cy="500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>
            <a:spLocks noGrp="1"/>
          </p:cNvSpPr>
          <p:nvPr>
            <p:ph type="subTitle" idx="1"/>
          </p:nvPr>
        </p:nvSpPr>
        <p:spPr>
          <a:xfrm>
            <a:off x="3018000" y="342050"/>
            <a:ext cx="3108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System Description</a:t>
            </a:r>
            <a:endParaRPr sz="2000"/>
          </a:p>
        </p:txBody>
      </p:sp>
      <p:sp>
        <p:nvSpPr>
          <p:cNvPr id="345" name="Google Shape;345;p50"/>
          <p:cNvSpPr txBox="1">
            <a:spLocks noGrp="1"/>
          </p:cNvSpPr>
          <p:nvPr>
            <p:ph type="subTitle" idx="3"/>
          </p:nvPr>
        </p:nvSpPr>
        <p:spPr>
          <a:xfrm>
            <a:off x="1707000" y="980275"/>
            <a:ext cx="57300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right bus for your travels with Database Station!</a:t>
            </a:r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body" idx="4"/>
          </p:nvPr>
        </p:nvSpPr>
        <p:spPr>
          <a:xfrm>
            <a:off x="321900" y="1454275"/>
            <a:ext cx="8500200" cy="20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Public users can see when a bus will arrive at their stop and when it will reach their destination.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Drivers can update themselves and their buses.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Administrators can make direct changes to the database and approve requests made by drivers.</a:t>
            </a:r>
            <a:endParaRPr sz="1500"/>
          </a:p>
        </p:txBody>
      </p:sp>
      <p:sp>
        <p:nvSpPr>
          <p:cNvPr id="347" name="Google Shape;347;p5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>
            <a:spLocks noGrp="1"/>
          </p:cNvSpPr>
          <p:nvPr>
            <p:ph type="subTitle" idx="1"/>
          </p:nvPr>
        </p:nvSpPr>
        <p:spPr>
          <a:xfrm>
            <a:off x="321900" y="250825"/>
            <a:ext cx="85002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Early Database Implementation Details</a:t>
            </a:r>
            <a:endParaRPr sz="2000"/>
          </a:p>
        </p:txBody>
      </p:sp>
      <p:sp>
        <p:nvSpPr>
          <p:cNvPr id="353" name="Google Shape;353;p51"/>
          <p:cNvSpPr txBox="1">
            <a:spLocks noGrp="1"/>
          </p:cNvSpPr>
          <p:nvPr>
            <p:ph type="body" idx="4"/>
          </p:nvPr>
        </p:nvSpPr>
        <p:spPr>
          <a:xfrm>
            <a:off x="321900" y="1008425"/>
            <a:ext cx="8500200" cy="3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bus schedule would show users the fastest route from one stop to another.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Bus drivers were assigned to a single bus, and each bus was assigned to a route.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Both drivers and buses had variables that would control if they were able to drive or not.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stop and path had an ID that was tied to the order they were visited in a route.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Road conditions were a concept that would require drivers to take alternate paths.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of the functions other than findRoute were not thought of yet.</a:t>
            </a:r>
            <a:endParaRPr sz="1500"/>
          </a:p>
        </p:txBody>
      </p:sp>
      <p:sp>
        <p:nvSpPr>
          <p:cNvPr id="354" name="Google Shape;354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subTitle" idx="1"/>
          </p:nvPr>
        </p:nvSpPr>
        <p:spPr>
          <a:xfrm>
            <a:off x="321900" y="250825"/>
            <a:ext cx="8500200" cy="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Finalized Database Implementation Details</a:t>
            </a:r>
            <a:endParaRPr sz="2000"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4"/>
          </p:nvPr>
        </p:nvSpPr>
        <p:spPr>
          <a:xfrm>
            <a:off x="321900" y="1008425"/>
            <a:ext cx="8500200" cy="3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bus schedule was changed to tell users when a bus will arrive at their current stop, and when it would arrive at their destination, accomplished through the findRoute function.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station operates from 6:00 AM to 12:00 AM with 2 hour shifts. The full route cycle takes 15 minutes to complete, but the last 15 minutes in a shift have downtime.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findRoute accounts for these factors.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pathdetails table was created to prevent duplicate paths. It includes the order of paths on each route, instead of this information being in the path table.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Road conditions was scrapped due to the linear nature of the map.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of the other functions are to update drivers and buses. 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queries are run on the console and will take user inputs.</a:t>
            </a:r>
            <a:endParaRPr sz="15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There is also a set of test queries that will showcase some important features.</a:t>
            </a:r>
            <a:endParaRPr sz="1500"/>
          </a:p>
        </p:txBody>
      </p:sp>
      <p:sp>
        <p:nvSpPr>
          <p:cNvPr id="361" name="Google Shape;361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Hepta Slab Medium</vt:lpstr>
      <vt:lpstr>Hepta Slab Light</vt:lpstr>
      <vt:lpstr>Arial</vt:lpstr>
      <vt:lpstr>Barlow Light</vt:lpstr>
      <vt:lpstr>Hepta Slab</vt:lpstr>
      <vt:lpstr>Barlow Medium</vt:lpstr>
      <vt:lpstr>Barlow ExtraLight</vt:lpstr>
      <vt:lpstr>Barlow</vt:lpstr>
      <vt:lpstr>Strategy Plan</vt:lpstr>
      <vt:lpstr>Database Station</vt:lpstr>
      <vt:lpstr>UML Diagram</vt:lpstr>
      <vt:lpstr>ER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Tran</cp:lastModifiedBy>
  <cp:revision>1</cp:revision>
  <dcterms:modified xsi:type="dcterms:W3CDTF">2024-12-12T20:40:00Z</dcterms:modified>
</cp:coreProperties>
</file>