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362BC-869D-48C7-8546-C502CF8FCB5F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75155-7223-4A4A-89FB-AFF6DD1B28A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371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155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430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587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18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735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6945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634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257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04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235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30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017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48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90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35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20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47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E8B289-8DE9-4615-B816-B30DD576B219}" type="datetimeFigureOut">
              <a:rPr lang="es-AR" smtClean="0"/>
              <a:t>19/7/2023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2CE872-23AB-4033-9250-AE307D7549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4748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D057D55-1F02-5DCD-2E4A-A63EE07B7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6871"/>
            <a:ext cx="8464626" cy="3883977"/>
          </a:xfrm>
        </p:spPr>
        <p:txBody>
          <a:bodyPr>
            <a:normAutofit/>
          </a:bodyPr>
          <a:lstStyle/>
          <a:p>
            <a:r>
              <a:rPr lang="es-AR" sz="9600" dirty="0"/>
              <a:t>Oscar`s </a:t>
            </a:r>
            <a:br>
              <a:rPr lang="es-AR" sz="9600" dirty="0"/>
            </a:br>
            <a:r>
              <a:rPr lang="es-AR" sz="9600" dirty="0"/>
              <a:t>Autoescuela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D6DF8F7-362D-9B5E-ACB2-97B5D2A78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19" y="4524169"/>
            <a:ext cx="3369797" cy="1966960"/>
          </a:xfrm>
        </p:spPr>
        <p:txBody>
          <a:bodyPr>
            <a:normAutofit/>
          </a:bodyPr>
          <a:lstStyle/>
          <a:p>
            <a:r>
              <a:rPr lang="es-AR" dirty="0"/>
              <a:t>Integrantes:</a:t>
            </a:r>
          </a:p>
          <a:p>
            <a:r>
              <a:rPr lang="es-AR" dirty="0"/>
              <a:t>Pettinari Enzo</a:t>
            </a:r>
          </a:p>
          <a:p>
            <a:r>
              <a:rPr lang="es-AR" dirty="0"/>
              <a:t>Albornoz Agustín</a:t>
            </a:r>
          </a:p>
          <a:p>
            <a:r>
              <a:rPr lang="es-AR" dirty="0"/>
              <a:t>Albornoz Nahuel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8744DD-2665-C6B3-87A8-9B71B78D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08" y="133908"/>
            <a:ext cx="1792418" cy="21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B9166F-0839-AC89-49A4-EE0DF03D86F2}"/>
              </a:ext>
            </a:extLst>
          </p:cNvPr>
          <p:cNvSpPr txBox="1"/>
          <p:nvPr/>
        </p:nvSpPr>
        <p:spPr>
          <a:xfrm>
            <a:off x="2724150" y="514350"/>
            <a:ext cx="674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Sonido y musicalización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BF69D7-3559-1CBC-EA09-6BA4B8F6517C}"/>
              </a:ext>
            </a:extLst>
          </p:cNvPr>
          <p:cNvSpPr txBox="1"/>
          <p:nvPr/>
        </p:nvSpPr>
        <p:spPr>
          <a:xfrm>
            <a:off x="1779273" y="4360575"/>
            <a:ext cx="2708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/>
              <a:t>Música tranquilizante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4B1A66-4F99-5875-08FD-D28A6640B53E}"/>
              </a:ext>
            </a:extLst>
          </p:cNvPr>
          <p:cNvSpPr txBox="1"/>
          <p:nvPr/>
        </p:nvSpPr>
        <p:spPr>
          <a:xfrm>
            <a:off x="7130277" y="4360575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/>
              <a:t>Efectos suaves y amigables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8C477F7-A129-3BE7-7A76-4F5044AFF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D674F7-FB3A-6DA0-EEE3-C7E819FC3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46" y="2277182"/>
            <a:ext cx="2450764" cy="16219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446446-85A0-CB69-2AC8-4F8F1EA12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892" y="2098785"/>
            <a:ext cx="1663457" cy="19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3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FD1104-4B6B-EC90-A7DF-45ABDDB55A27}"/>
              </a:ext>
            </a:extLst>
          </p:cNvPr>
          <p:cNvSpPr txBox="1"/>
          <p:nvPr/>
        </p:nvSpPr>
        <p:spPr>
          <a:xfrm>
            <a:off x="3589020" y="800874"/>
            <a:ext cx="445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Demostración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7D7DC5-167E-9D93-5BFB-3B860BC5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8A0AC9-7B30-58E2-02FA-AAB11F08E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2110984"/>
            <a:ext cx="3946142" cy="39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4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4BD41C5-0022-4FE2-3230-EF1D20704ACB}"/>
              </a:ext>
            </a:extLst>
          </p:cNvPr>
          <p:cNvSpPr txBox="1"/>
          <p:nvPr/>
        </p:nvSpPr>
        <p:spPr>
          <a:xfrm>
            <a:off x="1504950" y="548640"/>
            <a:ext cx="8743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Planes a futuro de este videojuego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4F40EF-4908-AA02-9102-08A735123402}"/>
              </a:ext>
            </a:extLst>
          </p:cNvPr>
          <p:cNvSpPr txBox="1"/>
          <p:nvPr/>
        </p:nvSpPr>
        <p:spPr>
          <a:xfrm>
            <a:off x="617220" y="1680210"/>
            <a:ext cx="5737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Este videojuego del tipo “Edugame” fue pensado para Oscar`s Autoescuela como primera instancia, en un futuro puede ser posible su ampliación para abarcar mas temas de seguridad vial e incorporarlas.</a:t>
            </a:r>
          </a:p>
          <a:p>
            <a:r>
              <a:rPr lang="es-AR" sz="2400" dirty="0"/>
              <a:t>Esto nos permite: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B73184-ACE8-7E57-EEDF-4A60D9FFA60B}"/>
              </a:ext>
            </a:extLst>
          </p:cNvPr>
          <p:cNvSpPr txBox="1"/>
          <p:nvPr/>
        </p:nvSpPr>
        <p:spPr>
          <a:xfrm>
            <a:off x="7130244" y="3417034"/>
            <a:ext cx="325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/>
              <a:t>Expandir los niveles e ideas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FFF4D3-4799-1383-EEBF-EAACB2BB06C5}"/>
              </a:ext>
            </a:extLst>
          </p:cNvPr>
          <p:cNvSpPr txBox="1"/>
          <p:nvPr/>
        </p:nvSpPr>
        <p:spPr>
          <a:xfrm>
            <a:off x="6965547" y="5680710"/>
            <a:ext cx="35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/>
              <a:t>Desafíos grupales para mejorar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F0221A-905F-4FC5-1394-15180A3C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25650C-86F7-96EB-93B5-F52A7150C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29" y="1679236"/>
            <a:ext cx="1588094" cy="158809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1ED6CC9-0D05-0049-BE24-CC1DAA539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29" y="3966847"/>
            <a:ext cx="1559703" cy="156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10001B-9D33-F852-91C7-3A807C71B900}"/>
              </a:ext>
            </a:extLst>
          </p:cNvPr>
          <p:cNvSpPr txBox="1"/>
          <p:nvPr/>
        </p:nvSpPr>
        <p:spPr>
          <a:xfrm>
            <a:off x="822960" y="1243816"/>
            <a:ext cx="8515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Admitir una nueva marca y cambiar iconos personalizados e información de la misma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B56318-8C78-2D9C-8ACD-54FAE50D07DD}"/>
              </a:ext>
            </a:extLst>
          </p:cNvPr>
          <p:cNvSpPr txBox="1"/>
          <p:nvPr/>
        </p:nvSpPr>
        <p:spPr>
          <a:xfrm>
            <a:off x="1668780" y="3675193"/>
            <a:ext cx="576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Al ser un juego de trivia y simulación, podemos cambiar el tipo de preguntas a hacer, algunos assets e incorporar nuevos niveles para adaptarse al comitente que requiera el cambio.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2F5736-1B9C-46C6-BA49-D236A4399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E23200-94C6-3B84-5DE0-EE598B799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11" y="3429000"/>
            <a:ext cx="2777185" cy="27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4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5A10221-DCE2-9501-BBDA-1E282D6123CE}"/>
              </a:ext>
            </a:extLst>
          </p:cNvPr>
          <p:cNvSpPr txBox="1"/>
          <p:nvPr/>
        </p:nvSpPr>
        <p:spPr>
          <a:xfrm>
            <a:off x="1874520" y="560070"/>
            <a:ext cx="8366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Presupuesto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B6EBBF-E1D0-8547-1902-89E869A69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5" y="1367790"/>
            <a:ext cx="7280910" cy="5076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F4399C-C08F-20E4-9246-92A458547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5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5A8D3B-6385-023B-76FA-F1636BA72DFE}"/>
              </a:ext>
            </a:extLst>
          </p:cNvPr>
          <p:cNvSpPr txBox="1"/>
          <p:nvPr/>
        </p:nvSpPr>
        <p:spPr>
          <a:xfrm>
            <a:off x="1973580" y="2754630"/>
            <a:ext cx="7863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9600" dirty="0"/>
              <a:t>Conclusión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728C27-FF13-EFEF-E2A1-56F1B4DD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5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B6ADA8-F4AF-A99A-9E9D-E3901A9FB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FD53950-72BC-9340-AEFA-ACE537F6232F}"/>
              </a:ext>
            </a:extLst>
          </p:cNvPr>
          <p:cNvSpPr txBox="1"/>
          <p:nvPr/>
        </p:nvSpPr>
        <p:spPr>
          <a:xfrm>
            <a:off x="2324100" y="16002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/>
              <a:t>Muchas gracias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19B89C-A27D-98A7-4B98-F2BA5DD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87" y="3067348"/>
            <a:ext cx="4712826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3646A-27DB-7DD3-7067-038570CDD1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9162" y="1909128"/>
            <a:ext cx="10353675" cy="2513012"/>
          </a:xfrm>
        </p:spPr>
        <p:txBody>
          <a:bodyPr>
            <a:normAutofit/>
          </a:bodyPr>
          <a:lstStyle/>
          <a:p>
            <a:r>
              <a:rPr lang="es-AR" sz="13800" dirty="0"/>
              <a:t>Primus Clan</a:t>
            </a:r>
          </a:p>
        </p:txBody>
      </p:sp>
    </p:spTree>
    <p:extLst>
      <p:ext uri="{BB962C8B-B14F-4D97-AF65-F5344CB8AC3E}">
        <p14:creationId xmlns:p14="http://schemas.microsoft.com/office/powerpoint/2010/main" val="32812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688F238C-5D4E-D71D-DCDF-8EDBEBDE72DE}"/>
              </a:ext>
            </a:extLst>
          </p:cNvPr>
          <p:cNvSpPr txBox="1"/>
          <p:nvPr/>
        </p:nvSpPr>
        <p:spPr>
          <a:xfrm>
            <a:off x="881790" y="5461401"/>
            <a:ext cx="320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Game Designer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0AB3709-8D09-2299-B655-BBEE55E0B94D}"/>
              </a:ext>
            </a:extLst>
          </p:cNvPr>
          <p:cNvSpPr txBox="1"/>
          <p:nvPr/>
        </p:nvSpPr>
        <p:spPr>
          <a:xfrm>
            <a:off x="4786108" y="5463539"/>
            <a:ext cx="261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Programador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7F21D5E-5FB3-F9F5-B205-1D36D8951DFF}"/>
              </a:ext>
            </a:extLst>
          </p:cNvPr>
          <p:cNvSpPr txBox="1"/>
          <p:nvPr/>
        </p:nvSpPr>
        <p:spPr>
          <a:xfrm>
            <a:off x="8477678" y="5460924"/>
            <a:ext cx="2283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Artista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9FF7F543-9C09-B9EF-73E0-D6B57690F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15" y="268233"/>
            <a:ext cx="1824916" cy="22811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CC5F30A-9F7C-94E1-F00D-1DBE830E3D5D}"/>
              </a:ext>
            </a:extLst>
          </p:cNvPr>
          <p:cNvSpPr txBox="1"/>
          <p:nvPr/>
        </p:nvSpPr>
        <p:spPr>
          <a:xfrm>
            <a:off x="1214567" y="2549379"/>
            <a:ext cx="253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Albornoz Nahuel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D9C250D-0200-073B-DEB3-CBD35D65B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49" y="270372"/>
            <a:ext cx="1710502" cy="22811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41FAED2-4551-595A-B88E-F23790867B33}"/>
              </a:ext>
            </a:extLst>
          </p:cNvPr>
          <p:cNvSpPr txBox="1"/>
          <p:nvPr/>
        </p:nvSpPr>
        <p:spPr>
          <a:xfrm>
            <a:off x="4870114" y="2551517"/>
            <a:ext cx="245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Pettinari Enzo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582EC3B-CE2A-D048-5C1C-887B8C5F28DB}"/>
              </a:ext>
            </a:extLst>
          </p:cNvPr>
          <p:cNvSpPr txBox="1"/>
          <p:nvPr/>
        </p:nvSpPr>
        <p:spPr>
          <a:xfrm>
            <a:off x="8521568" y="2548901"/>
            <a:ext cx="21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Albornoz Agustín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E6B06A15-CE28-01CF-3CFE-C75E89148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307" y="268233"/>
            <a:ext cx="1710502" cy="22806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496B15F-E0DA-AE87-DF20-4FBC1B3A3B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82" y="2996440"/>
            <a:ext cx="1631949" cy="23872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B8603F-4BBE-9B04-BE17-D462C4F27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87" y="3015173"/>
            <a:ext cx="1794864" cy="23497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C8345C-D4FD-F23B-C754-F162F90686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407" y="3015173"/>
            <a:ext cx="1863032" cy="23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5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057F55-3495-F0C3-FE17-6952D129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34" y="2773204"/>
            <a:ext cx="2184150" cy="2610326"/>
          </a:xfrm>
          <a:prstGeom prst="round2DiagRect">
            <a:avLst>
              <a:gd name="adj1" fmla="val 24531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67DA17-E2FA-2F20-3607-E5AC6518AE01}"/>
              </a:ext>
            </a:extLst>
          </p:cNvPr>
          <p:cNvSpPr txBox="1"/>
          <p:nvPr/>
        </p:nvSpPr>
        <p:spPr>
          <a:xfrm>
            <a:off x="4196715" y="354330"/>
            <a:ext cx="3798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SUCURSALES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B520AB-BC80-598E-422D-211134D0504F}"/>
              </a:ext>
            </a:extLst>
          </p:cNvPr>
          <p:cNvSpPr txBox="1"/>
          <p:nvPr/>
        </p:nvSpPr>
        <p:spPr>
          <a:xfrm>
            <a:off x="1000364" y="2249150"/>
            <a:ext cx="1634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err="1"/>
              <a:t>Nuñez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C7F57F-6250-930A-94FA-EE6DE525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979" y="2773204"/>
            <a:ext cx="2227725" cy="2610326"/>
          </a:xfrm>
          <a:prstGeom prst="round2DiagRect">
            <a:avLst>
              <a:gd name="adj1" fmla="val 2597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6ED0771-844E-EF86-AFEA-5E17B4248962}"/>
              </a:ext>
            </a:extLst>
          </p:cNvPr>
          <p:cNvSpPr txBox="1"/>
          <p:nvPr/>
        </p:nvSpPr>
        <p:spPr>
          <a:xfrm>
            <a:off x="3535310" y="2246590"/>
            <a:ext cx="210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err="1"/>
              <a:t>V.Lopez</a:t>
            </a:r>
            <a:endParaRPr lang="es-AR" sz="2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3DEF982-57C5-1671-6694-7778009F3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73204"/>
            <a:ext cx="2279524" cy="2610326"/>
          </a:xfrm>
          <a:prstGeom prst="round2DiagRect">
            <a:avLst>
              <a:gd name="adj1" fmla="val 2394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F3863D6-D2CF-C459-923A-AE086CC871DA}"/>
              </a:ext>
            </a:extLst>
          </p:cNvPr>
          <p:cNvSpPr txBox="1"/>
          <p:nvPr/>
        </p:nvSpPr>
        <p:spPr>
          <a:xfrm>
            <a:off x="6311241" y="2249150"/>
            <a:ext cx="2191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err="1"/>
              <a:t>Pque</a:t>
            </a:r>
            <a:r>
              <a:rPr lang="es-AR" sz="2000" dirty="0"/>
              <a:t>. Centenario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44F9290-46E2-4D28-8EDC-C8EA503D6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820" y="2736771"/>
            <a:ext cx="2385193" cy="2610326"/>
          </a:xfrm>
          <a:prstGeom prst="round2DiagRect">
            <a:avLst>
              <a:gd name="adj1" fmla="val 23402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9D63862-B76D-2E30-D086-3E8C4324FCF1}"/>
              </a:ext>
            </a:extLst>
          </p:cNvPr>
          <p:cNvSpPr txBox="1"/>
          <p:nvPr/>
        </p:nvSpPr>
        <p:spPr>
          <a:xfrm>
            <a:off x="9006840" y="2246590"/>
            <a:ext cx="2233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/>
              <a:t>B. Norte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C73B123-61B2-7D55-72AC-8FA7EAB60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1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90457B-4C07-9438-94A0-F9B1E84CA82D}"/>
              </a:ext>
            </a:extLst>
          </p:cNvPr>
          <p:cNvSpPr txBox="1"/>
          <p:nvPr/>
        </p:nvSpPr>
        <p:spPr>
          <a:xfrm>
            <a:off x="1375410" y="1720840"/>
            <a:ext cx="9441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200" dirty="0"/>
              <a:t>¿Como ayudamos al comitente con nuestro videojuego?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66848C-DF69-04E2-0F63-0F28C42EB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4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FCCD8F2-B58C-F2B3-FB67-EB595FC806A0}"/>
              </a:ext>
            </a:extLst>
          </p:cNvPr>
          <p:cNvSpPr txBox="1"/>
          <p:nvPr/>
        </p:nvSpPr>
        <p:spPr>
          <a:xfrm>
            <a:off x="1245870" y="857250"/>
            <a:ext cx="8446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Ayudamos a los nuevos conductores en seguridad vial.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4BC56B-CF69-D79F-A570-EF9A64DFBE58}"/>
              </a:ext>
            </a:extLst>
          </p:cNvPr>
          <p:cNvSpPr txBox="1"/>
          <p:nvPr/>
        </p:nvSpPr>
        <p:spPr>
          <a:xfrm>
            <a:off x="1245870" y="2766060"/>
            <a:ext cx="88125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2400" dirty="0"/>
              <a:t>Damos escenarios de situaciones cotidianas en las calles.</a:t>
            </a:r>
          </a:p>
          <a:p>
            <a:endParaRPr lang="es-A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2400" dirty="0"/>
              <a:t>Mantenemos fresca la información importante al conducir.</a:t>
            </a:r>
          </a:p>
          <a:p>
            <a:endParaRPr lang="es-A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2400" dirty="0"/>
              <a:t>Ayudamos en la formación</a:t>
            </a:r>
          </a:p>
          <a:p>
            <a:endParaRPr lang="es-A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2400" dirty="0"/>
              <a:t>Hacemos el estudio mas interactuado que solo leer el manual.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917907-70FB-E9E8-6E90-1E9A87A70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BA4A37-BD59-836D-F4DF-C22F1F58032B}"/>
              </a:ext>
            </a:extLst>
          </p:cNvPr>
          <p:cNvSpPr txBox="1"/>
          <p:nvPr/>
        </p:nvSpPr>
        <p:spPr>
          <a:xfrm>
            <a:off x="157926" y="448727"/>
            <a:ext cx="1014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¿Como es Oscar`s Autoescuela el videojuego?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45E911-4FB8-1C54-0AEB-53B9229C6656}"/>
              </a:ext>
            </a:extLst>
          </p:cNvPr>
          <p:cNvSpPr txBox="1"/>
          <p:nvPr/>
        </p:nvSpPr>
        <p:spPr>
          <a:xfrm>
            <a:off x="2415540" y="3028890"/>
            <a:ext cx="192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/>
              <a:t>Intuitivo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D9C078-714E-BC3C-8486-4F9BCA13B6DF}"/>
              </a:ext>
            </a:extLst>
          </p:cNvPr>
          <p:cNvSpPr txBox="1"/>
          <p:nvPr/>
        </p:nvSpPr>
        <p:spPr>
          <a:xfrm>
            <a:off x="6912441" y="2958634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Educativo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2B7AFF-788F-DED4-121E-F92E17B8597B}"/>
              </a:ext>
            </a:extLst>
          </p:cNvPr>
          <p:cNvSpPr txBox="1"/>
          <p:nvPr/>
        </p:nvSpPr>
        <p:spPr>
          <a:xfrm>
            <a:off x="1895475" y="5634496"/>
            <a:ext cx="296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Liviano para cualquier dispositivo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8AEA5F6-8707-2DBE-3F6F-4A385C622041}"/>
              </a:ext>
            </a:extLst>
          </p:cNvPr>
          <p:cNvSpPr txBox="1"/>
          <p:nvPr/>
        </p:nvSpPr>
        <p:spPr>
          <a:xfrm>
            <a:off x="6479491" y="5572941"/>
            <a:ext cx="317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Ayuda al estudio y mejora el pensamiento lógico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CB7B596-7032-C18E-84A2-C152ADC10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5C0396E-A89F-5C9F-128E-51B4B3B16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52" y="1347965"/>
            <a:ext cx="1534792" cy="15671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54F6FD-9BBB-3798-2531-24B3A66BE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755" y="1498316"/>
            <a:ext cx="1595083" cy="141675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C8E60EB-EE93-2DB2-C0D7-3D1CABF61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755" y="3755531"/>
            <a:ext cx="1766958" cy="176695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BACC2DE-9F4B-E5A0-DEBE-C1500969A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09" y="3755531"/>
            <a:ext cx="1601235" cy="16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4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A2C335A-C1DE-8A96-A4B1-3C8EB6F7DCBD}"/>
              </a:ext>
            </a:extLst>
          </p:cNvPr>
          <p:cNvSpPr txBox="1"/>
          <p:nvPr/>
        </p:nvSpPr>
        <p:spPr>
          <a:xfrm>
            <a:off x="3152775" y="400050"/>
            <a:ext cx="5886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Programas utilizados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37CD3A-95A1-0FDA-2FAE-54A04161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9" y="2114938"/>
            <a:ext cx="2300630" cy="8627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F27FCAF-6A20-B8F5-0478-72831178A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91" y="2055164"/>
            <a:ext cx="1458518" cy="14585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1352174-AD1A-259F-98C3-1CBCB0F38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34" y="2055164"/>
            <a:ext cx="1458518" cy="14585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2F20C9-D0E5-168E-732D-B5EBAC6F3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81" y="1355305"/>
            <a:ext cx="2882151" cy="288215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E3D9671-C7B3-34BC-E414-04437D3B5F61}"/>
              </a:ext>
            </a:extLst>
          </p:cNvPr>
          <p:cNvSpPr txBox="1"/>
          <p:nvPr/>
        </p:nvSpPr>
        <p:spPr>
          <a:xfrm>
            <a:off x="445368" y="4629537"/>
            <a:ext cx="2130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/>
              <a:t>Armado del Videojuego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082C5C-A779-61BC-A402-CE1C4C1FFFEA}"/>
              </a:ext>
            </a:extLst>
          </p:cNvPr>
          <p:cNvSpPr txBox="1"/>
          <p:nvPr/>
        </p:nvSpPr>
        <p:spPr>
          <a:xfrm>
            <a:off x="445368" y="3744826"/>
            <a:ext cx="2130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Unity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4B3A61-CEB2-AEE5-052E-09FC9E1F0627}"/>
              </a:ext>
            </a:extLst>
          </p:cNvPr>
          <p:cNvSpPr txBox="1"/>
          <p:nvPr/>
        </p:nvSpPr>
        <p:spPr>
          <a:xfrm>
            <a:off x="3189586" y="3901767"/>
            <a:ext cx="240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Google drive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5911AF-DDAE-A997-0BD6-702A9E38C055}"/>
              </a:ext>
            </a:extLst>
          </p:cNvPr>
          <p:cNvSpPr txBox="1"/>
          <p:nvPr/>
        </p:nvSpPr>
        <p:spPr>
          <a:xfrm>
            <a:off x="3405655" y="4949037"/>
            <a:ext cx="1977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/>
              <a:t>Documentación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836DA0-1E02-68D2-570E-39C6D2CA71A7}"/>
              </a:ext>
            </a:extLst>
          </p:cNvPr>
          <p:cNvSpPr txBox="1"/>
          <p:nvPr/>
        </p:nvSpPr>
        <p:spPr>
          <a:xfrm>
            <a:off x="6197848" y="3933110"/>
            <a:ext cx="2145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GitHub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5D4D38-6638-567A-7A2F-492EC822A8ED}"/>
              </a:ext>
            </a:extLst>
          </p:cNvPr>
          <p:cNvSpPr txBox="1"/>
          <p:nvPr/>
        </p:nvSpPr>
        <p:spPr>
          <a:xfrm>
            <a:off x="6402113" y="4937313"/>
            <a:ext cx="173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/>
              <a:t>Repositorio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1FFE26-3EF8-6E79-1CBB-1B73173E75E3}"/>
              </a:ext>
            </a:extLst>
          </p:cNvPr>
          <p:cNvSpPr txBox="1"/>
          <p:nvPr/>
        </p:nvSpPr>
        <p:spPr>
          <a:xfrm>
            <a:off x="8717001" y="3973872"/>
            <a:ext cx="317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Adobe Illustrator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2A3FE5-6778-F40E-5959-217166A3E277}"/>
              </a:ext>
            </a:extLst>
          </p:cNvPr>
          <p:cNvSpPr txBox="1"/>
          <p:nvPr/>
        </p:nvSpPr>
        <p:spPr>
          <a:xfrm>
            <a:off x="9122178" y="4949037"/>
            <a:ext cx="236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Editor de imágenes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F9C5790-CF9D-C45B-CF8E-3545D4D70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3C3E5DB-1A37-9FB1-76C1-78AA08900151}"/>
              </a:ext>
            </a:extLst>
          </p:cNvPr>
          <p:cNvSpPr txBox="1"/>
          <p:nvPr/>
        </p:nvSpPr>
        <p:spPr>
          <a:xfrm>
            <a:off x="2232660" y="640079"/>
            <a:ext cx="7726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Características del Videojuego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1818FC-6D89-7AE6-FA7A-FEF8663707F5}"/>
              </a:ext>
            </a:extLst>
          </p:cNvPr>
          <p:cNvSpPr txBox="1"/>
          <p:nvPr/>
        </p:nvSpPr>
        <p:spPr>
          <a:xfrm>
            <a:off x="1215389" y="5063490"/>
            <a:ext cx="203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/>
              <a:t>Fácil de jugar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F2C139-F606-19F1-685D-F2A7A05041B0}"/>
              </a:ext>
            </a:extLst>
          </p:cNvPr>
          <p:cNvSpPr txBox="1"/>
          <p:nvPr/>
        </p:nvSpPr>
        <p:spPr>
          <a:xfrm>
            <a:off x="4815840" y="5063490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/>
              <a:t>Agiliza la lógica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78417C-A07B-4801-A2CC-350F65FD53A8}"/>
              </a:ext>
            </a:extLst>
          </p:cNvPr>
          <p:cNvSpPr txBox="1"/>
          <p:nvPr/>
        </p:nvSpPr>
        <p:spPr>
          <a:xfrm>
            <a:off x="8552420" y="5063490"/>
            <a:ext cx="2813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Alimenta al aprendizaje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4078BEF-EC02-8457-EDE7-DDE394A39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6" y="107023"/>
            <a:ext cx="1120180" cy="13748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E0BEAC-A4EE-94AD-B7C3-7D50C2425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69" y="2362504"/>
            <a:ext cx="2019760" cy="24453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4C085DD-4042-4AB1-9107-E6023FDF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11" y="2342603"/>
            <a:ext cx="2459203" cy="245920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BD61ED-81ED-6DB5-8CB4-479452EEC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433" y="2403252"/>
            <a:ext cx="2459203" cy="24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2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120</TotalTime>
  <Words>253</Words>
  <Application>Microsoft Office PowerPoint</Application>
  <PresentationFormat>Panorámica</PresentationFormat>
  <Paragraphs>58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Calisto MT</vt:lpstr>
      <vt:lpstr>Wingdings</vt:lpstr>
      <vt:lpstr>Wingdings 2</vt:lpstr>
      <vt:lpstr>Pizarra</vt:lpstr>
      <vt:lpstr>Oscar`s  Autoescuela</vt:lpstr>
      <vt:lpstr>Primus Clan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Oscar`s  Autoescuela</dc:title>
  <dc:creator>Nahuel Albornoz</dc:creator>
  <cp:lastModifiedBy>Nahuel Albornoz</cp:lastModifiedBy>
  <cp:revision>6</cp:revision>
  <dcterms:created xsi:type="dcterms:W3CDTF">2023-07-18T20:05:51Z</dcterms:created>
  <dcterms:modified xsi:type="dcterms:W3CDTF">2023-07-19T15:39:23Z</dcterms:modified>
</cp:coreProperties>
</file>