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3"/>
    <p:sldMasterId id="214748368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  <p:embeddedFont>
      <p:font typeface="Proxima Nova Semibold"/>
      <p:regular r:id="rId18"/>
      <p:bold r:id="rId19"/>
      <p:boldItalic r:id="rId20"/>
    </p:embeddedFont>
    <p:embeddedFont>
      <p:font typeface="Oswald"/>
      <p:regular r:id="rId21"/>
      <p:bold r:id="rId22"/>
    </p:embeddedFont>
    <p:embeddedFont>
      <p:font typeface="Lexend Deca"/>
      <p:regular r:id="rId23"/>
      <p:bold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Semibold-boldItalic.fntdata"/><Relationship Id="rId22" Type="http://schemas.openxmlformats.org/officeDocument/2006/relationships/font" Target="fonts/Oswald-bold.fntdata"/><Relationship Id="rId21" Type="http://schemas.openxmlformats.org/officeDocument/2006/relationships/font" Target="fonts/Oswald-regular.fntdata"/><Relationship Id="rId24" Type="http://schemas.openxmlformats.org/officeDocument/2006/relationships/font" Target="fonts/LexendDeca-bold.fntdata"/><Relationship Id="rId23" Type="http://schemas.openxmlformats.org/officeDocument/2006/relationships/font" Target="fonts/LexendDec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19" Type="http://schemas.openxmlformats.org/officeDocument/2006/relationships/font" Target="fonts/ProximaNovaSemibold-bold.fntdata"/><Relationship Id="rId18" Type="http://schemas.openxmlformats.org/officeDocument/2006/relationships/font" Target="fonts/ProximaNova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" name="Google Shape;905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e4f4358ab1_0_9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e4f4358ab1_0_9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2e3dd7f65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2e3dd7f65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4f4358ab1_0_18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4f4358ab1_0_18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2e3dd7f654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2" name="Google Shape;1032;g2e3dd7f654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6025" y="0"/>
            <a:ext cx="6492062" cy="5143532"/>
          </a:xfrm>
          <a:custGeom>
            <a:rect b="b" l="l" r="r" t="t"/>
            <a:pathLst>
              <a:path extrusionOk="0" h="32390" w="40882">
                <a:moveTo>
                  <a:pt x="1" y="1"/>
                </a:moveTo>
                <a:lnTo>
                  <a:pt x="1" y="32389"/>
                </a:lnTo>
                <a:lnTo>
                  <a:pt x="35758" y="32389"/>
                </a:lnTo>
                <a:lnTo>
                  <a:pt x="40882" y="8914"/>
                </a:lnTo>
                <a:lnTo>
                  <a:pt x="34951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8775" y="1424113"/>
            <a:ext cx="4835100" cy="1723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100">
                <a:solidFill>
                  <a:schemeClr val="dk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8775" y="3243575"/>
            <a:ext cx="4528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2511050" y="-7443"/>
            <a:ext cx="543814" cy="54381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325" y="425055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5400000">
            <a:off x="562097" y="-285083"/>
            <a:ext cx="605662" cy="1648960"/>
            <a:chOff x="758850" y="467950"/>
            <a:chExt cx="368475" cy="1003200"/>
          </a:xfrm>
        </p:grpSpPr>
        <p:sp>
          <p:nvSpPr>
            <p:cNvPr id="15" name="Google Shape;15;p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4035082" y="3779619"/>
            <a:ext cx="605662" cy="1648960"/>
            <a:chOff x="758850" y="467950"/>
            <a:chExt cx="368475" cy="1003200"/>
          </a:xfrm>
        </p:grpSpPr>
        <p:sp>
          <p:nvSpPr>
            <p:cNvPr id="34" name="Google Shape;34;p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1"/>
          <p:cNvSpPr/>
          <p:nvPr/>
        </p:nvSpPr>
        <p:spPr>
          <a:xfrm>
            <a:off x="0" y="0"/>
            <a:ext cx="9144094" cy="5143538"/>
          </a:xfrm>
          <a:custGeom>
            <a:rect b="b" l="l" r="r" t="t"/>
            <a:pathLst>
              <a:path extrusionOk="0" h="56120" w="102541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1"/>
          <p:cNvSpPr txBox="1"/>
          <p:nvPr>
            <p:ph hasCustomPrompt="1" type="title"/>
          </p:nvPr>
        </p:nvSpPr>
        <p:spPr>
          <a:xfrm>
            <a:off x="713125" y="1365173"/>
            <a:ext cx="7717800" cy="18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b="1" sz="10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50" name="Google Shape;250;p11"/>
          <p:cNvSpPr txBox="1"/>
          <p:nvPr>
            <p:ph idx="1" type="subTitle"/>
          </p:nvPr>
        </p:nvSpPr>
        <p:spPr>
          <a:xfrm>
            <a:off x="1284000" y="344958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51" name="Google Shape;251;p11"/>
          <p:cNvSpPr/>
          <p:nvPr/>
        </p:nvSpPr>
        <p:spPr>
          <a:xfrm>
            <a:off x="8037238" y="962224"/>
            <a:ext cx="787313" cy="7873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"/>
          <p:cNvSpPr/>
          <p:nvPr/>
        </p:nvSpPr>
        <p:spPr>
          <a:xfrm>
            <a:off x="218025" y="3401431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11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254" name="Google Shape;254;p1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 rot="5400000">
            <a:off x="6567632" y="3779618"/>
            <a:ext cx="605662" cy="1648960"/>
            <a:chOff x="758850" y="467950"/>
            <a:chExt cx="368475" cy="1003200"/>
          </a:xfrm>
        </p:grpSpPr>
        <p:sp>
          <p:nvSpPr>
            <p:cNvPr id="273" name="Google Shape;273;p1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1"/>
          <p:cNvSpPr/>
          <p:nvPr/>
        </p:nvSpPr>
        <p:spPr>
          <a:xfrm>
            <a:off x="7464247" y="290847"/>
            <a:ext cx="497075" cy="49710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1852425" y="4210439"/>
            <a:ext cx="787313" cy="7873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3"/>
          <p:cNvSpPr/>
          <p:nvPr/>
        </p:nvSpPr>
        <p:spPr>
          <a:xfrm flipH="1" rot="10800000">
            <a:off x="-25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7" name="Google Shape;297;p13"/>
          <p:cNvSpPr/>
          <p:nvPr/>
        </p:nvSpPr>
        <p:spPr>
          <a:xfrm>
            <a:off x="395388" y="3501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3"/>
          <p:cNvSpPr/>
          <p:nvPr/>
        </p:nvSpPr>
        <p:spPr>
          <a:xfrm>
            <a:off x="8239458" y="1669864"/>
            <a:ext cx="382892" cy="38292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 rot="5400000">
            <a:off x="273982" y="3779618"/>
            <a:ext cx="605662" cy="1648960"/>
            <a:chOff x="758850" y="467950"/>
            <a:chExt cx="368475" cy="1003200"/>
          </a:xfrm>
        </p:grpSpPr>
        <p:sp>
          <p:nvSpPr>
            <p:cNvPr id="300" name="Google Shape;300;p13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8" name="Google Shape;318;p13"/>
          <p:cNvSpPr/>
          <p:nvPr/>
        </p:nvSpPr>
        <p:spPr>
          <a:xfrm>
            <a:off x="7530694" y="4286369"/>
            <a:ext cx="635436" cy="63547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"/>
          <p:cNvSpPr/>
          <p:nvPr/>
        </p:nvSpPr>
        <p:spPr>
          <a:xfrm flipH="1">
            <a:off x="3609350" y="0"/>
            <a:ext cx="5534641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4"/>
          <p:cNvSpPr txBox="1"/>
          <p:nvPr>
            <p:ph type="title"/>
          </p:nvPr>
        </p:nvSpPr>
        <p:spPr>
          <a:xfrm>
            <a:off x="4210350" y="2245200"/>
            <a:ext cx="4220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2" name="Google Shape;322;p14"/>
          <p:cNvSpPr txBox="1"/>
          <p:nvPr>
            <p:ph hasCustomPrompt="1" idx="2" type="title"/>
          </p:nvPr>
        </p:nvSpPr>
        <p:spPr>
          <a:xfrm>
            <a:off x="6956800" y="1663800"/>
            <a:ext cx="14742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23" name="Google Shape;323;p14"/>
          <p:cNvSpPr txBox="1"/>
          <p:nvPr>
            <p:ph idx="1" type="subTitle"/>
          </p:nvPr>
        </p:nvSpPr>
        <p:spPr>
          <a:xfrm>
            <a:off x="5818575" y="3118800"/>
            <a:ext cx="2612100" cy="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14"/>
          <p:cNvSpPr/>
          <p:nvPr/>
        </p:nvSpPr>
        <p:spPr>
          <a:xfrm flipH="1">
            <a:off x="5009455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4"/>
          <p:cNvSpPr/>
          <p:nvPr/>
        </p:nvSpPr>
        <p:spPr>
          <a:xfrm flipH="1">
            <a:off x="8495053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4"/>
          <p:cNvSpPr/>
          <p:nvPr/>
        </p:nvSpPr>
        <p:spPr>
          <a:xfrm flipH="1">
            <a:off x="8293548" y="4755404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 flipH="1" rot="-5400000">
            <a:off x="1934743" y="-2067082"/>
            <a:ext cx="5239768" cy="9181396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5"/>
          <p:cNvSpPr txBox="1"/>
          <p:nvPr>
            <p:ph type="title"/>
          </p:nvPr>
        </p:nvSpPr>
        <p:spPr>
          <a:xfrm>
            <a:off x="2304475" y="2177550"/>
            <a:ext cx="4535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0" name="Google Shape;330;p15"/>
          <p:cNvSpPr txBox="1"/>
          <p:nvPr>
            <p:ph hasCustomPrompt="1" idx="2" type="title"/>
          </p:nvPr>
        </p:nvSpPr>
        <p:spPr>
          <a:xfrm>
            <a:off x="3819775" y="1288325"/>
            <a:ext cx="150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1" name="Google Shape;331;p15"/>
          <p:cNvSpPr txBox="1"/>
          <p:nvPr>
            <p:ph idx="1" type="subTitle"/>
          </p:nvPr>
        </p:nvSpPr>
        <p:spPr>
          <a:xfrm>
            <a:off x="2517925" y="3082675"/>
            <a:ext cx="4108200" cy="4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2" name="Google Shape;332;p15"/>
          <p:cNvGrpSpPr/>
          <p:nvPr/>
        </p:nvGrpSpPr>
        <p:grpSpPr>
          <a:xfrm flipH="1" rot="10800000">
            <a:off x="410272" y="167768"/>
            <a:ext cx="605662" cy="1648960"/>
            <a:chOff x="758850" y="467950"/>
            <a:chExt cx="368475" cy="1003200"/>
          </a:xfrm>
        </p:grpSpPr>
        <p:sp>
          <p:nvSpPr>
            <p:cNvPr id="333" name="Google Shape;333;p1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1" name="Google Shape;351;p15"/>
          <p:cNvSpPr/>
          <p:nvPr/>
        </p:nvSpPr>
        <p:spPr>
          <a:xfrm flipH="1">
            <a:off x="39538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5"/>
          <p:cNvSpPr/>
          <p:nvPr/>
        </p:nvSpPr>
        <p:spPr>
          <a:xfrm flipH="1">
            <a:off x="8495053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5"/>
          <p:cNvSpPr/>
          <p:nvPr/>
        </p:nvSpPr>
        <p:spPr>
          <a:xfrm flipH="1">
            <a:off x="8293548" y="1029979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15"/>
          <p:cNvGrpSpPr/>
          <p:nvPr/>
        </p:nvGrpSpPr>
        <p:grpSpPr>
          <a:xfrm flipH="1" rot="10800000">
            <a:off x="8128072" y="2997918"/>
            <a:ext cx="605662" cy="1648960"/>
            <a:chOff x="758850" y="467950"/>
            <a:chExt cx="368475" cy="1003200"/>
          </a:xfrm>
        </p:grpSpPr>
        <p:sp>
          <p:nvSpPr>
            <p:cNvPr id="355" name="Google Shape;355;p1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6"/>
          <p:cNvSpPr/>
          <p:nvPr/>
        </p:nvSpPr>
        <p:spPr>
          <a:xfrm>
            <a:off x="-59050" y="-513074"/>
            <a:ext cx="9435232" cy="5656576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" name="Google Shape;375;p16"/>
          <p:cNvGrpSpPr/>
          <p:nvPr/>
        </p:nvGrpSpPr>
        <p:grpSpPr>
          <a:xfrm rot="5400000">
            <a:off x="6504232" y="-369257"/>
            <a:ext cx="605662" cy="1648960"/>
            <a:chOff x="758850" y="467950"/>
            <a:chExt cx="368475" cy="1003200"/>
          </a:xfrm>
        </p:grpSpPr>
        <p:sp>
          <p:nvSpPr>
            <p:cNvPr id="376" name="Google Shape;376;p1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4" name="Google Shape;394;p16"/>
          <p:cNvSpPr/>
          <p:nvPr/>
        </p:nvSpPr>
        <p:spPr>
          <a:xfrm>
            <a:off x="121800" y="4681720"/>
            <a:ext cx="332541" cy="332541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6"/>
          <p:cNvSpPr/>
          <p:nvPr/>
        </p:nvSpPr>
        <p:spPr>
          <a:xfrm>
            <a:off x="8606650" y="3565795"/>
            <a:ext cx="332541" cy="332541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16"/>
          <p:cNvSpPr txBox="1"/>
          <p:nvPr>
            <p:ph idx="2" type="title"/>
          </p:nvPr>
        </p:nvSpPr>
        <p:spPr>
          <a:xfrm>
            <a:off x="720000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16"/>
          <p:cNvSpPr txBox="1"/>
          <p:nvPr>
            <p:ph idx="1" type="subTitle"/>
          </p:nvPr>
        </p:nvSpPr>
        <p:spPr>
          <a:xfrm>
            <a:off x="720000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16"/>
          <p:cNvSpPr txBox="1"/>
          <p:nvPr>
            <p:ph idx="3" type="title"/>
          </p:nvPr>
        </p:nvSpPr>
        <p:spPr>
          <a:xfrm>
            <a:off x="3419269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16"/>
          <p:cNvSpPr txBox="1"/>
          <p:nvPr>
            <p:ph idx="4" type="subTitle"/>
          </p:nvPr>
        </p:nvSpPr>
        <p:spPr>
          <a:xfrm>
            <a:off x="3419269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16"/>
          <p:cNvSpPr txBox="1"/>
          <p:nvPr>
            <p:ph idx="5" type="title"/>
          </p:nvPr>
        </p:nvSpPr>
        <p:spPr>
          <a:xfrm>
            <a:off x="720000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2" name="Google Shape;402;p16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16"/>
          <p:cNvSpPr txBox="1"/>
          <p:nvPr>
            <p:ph idx="7" type="title"/>
          </p:nvPr>
        </p:nvSpPr>
        <p:spPr>
          <a:xfrm>
            <a:off x="3419269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4" name="Google Shape;404;p16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16"/>
          <p:cNvSpPr txBox="1"/>
          <p:nvPr>
            <p:ph idx="9" type="title"/>
          </p:nvPr>
        </p:nvSpPr>
        <p:spPr>
          <a:xfrm>
            <a:off x="6118545" y="19876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6" name="Google Shape;406;p16"/>
          <p:cNvSpPr txBox="1"/>
          <p:nvPr>
            <p:ph idx="13" type="subTitle"/>
          </p:nvPr>
        </p:nvSpPr>
        <p:spPr>
          <a:xfrm>
            <a:off x="6118545" y="24217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16"/>
          <p:cNvSpPr txBox="1"/>
          <p:nvPr>
            <p:ph idx="14" type="title"/>
          </p:nvPr>
        </p:nvSpPr>
        <p:spPr>
          <a:xfrm>
            <a:off x="6118545" y="36851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8" name="Google Shape;408;p16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16"/>
          <p:cNvSpPr txBox="1"/>
          <p:nvPr>
            <p:ph hasCustomPrompt="1" idx="16" type="title"/>
          </p:nvPr>
        </p:nvSpPr>
        <p:spPr>
          <a:xfrm>
            <a:off x="720000" y="32040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0" name="Google Shape;410;p16"/>
          <p:cNvSpPr txBox="1"/>
          <p:nvPr>
            <p:ph hasCustomPrompt="1" idx="17" type="title"/>
          </p:nvPr>
        </p:nvSpPr>
        <p:spPr>
          <a:xfrm>
            <a:off x="3419275" y="31999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1" name="Google Shape;411;p16"/>
          <p:cNvSpPr txBox="1"/>
          <p:nvPr>
            <p:ph hasCustomPrompt="1" idx="18" type="title"/>
          </p:nvPr>
        </p:nvSpPr>
        <p:spPr>
          <a:xfrm>
            <a:off x="6118550" y="31999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2" name="Google Shape;412;p16"/>
          <p:cNvSpPr txBox="1"/>
          <p:nvPr>
            <p:ph hasCustomPrompt="1" idx="19" type="title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3" name="Google Shape;413;p16"/>
          <p:cNvSpPr txBox="1"/>
          <p:nvPr>
            <p:ph hasCustomPrompt="1" idx="20" type="title"/>
          </p:nvPr>
        </p:nvSpPr>
        <p:spPr>
          <a:xfrm>
            <a:off x="3419275" y="15080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414" name="Google Shape;414;p16"/>
          <p:cNvSpPr txBox="1"/>
          <p:nvPr>
            <p:ph hasCustomPrompt="1" idx="21" type="title"/>
          </p:nvPr>
        </p:nvSpPr>
        <p:spPr>
          <a:xfrm>
            <a:off x="6118550" y="1508050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7"/>
          <p:cNvSpPr/>
          <p:nvPr/>
        </p:nvSpPr>
        <p:spPr>
          <a:xfrm flipH="1">
            <a:off x="325165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17"/>
          <p:cNvGrpSpPr/>
          <p:nvPr/>
        </p:nvGrpSpPr>
        <p:grpSpPr>
          <a:xfrm>
            <a:off x="8343407" y="3721018"/>
            <a:ext cx="605662" cy="1648960"/>
            <a:chOff x="758850" y="467950"/>
            <a:chExt cx="368475" cy="1003200"/>
          </a:xfrm>
        </p:grpSpPr>
        <p:sp>
          <p:nvSpPr>
            <p:cNvPr id="418" name="Google Shape;418;p1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" name="Google Shape;436;p17"/>
          <p:cNvSpPr/>
          <p:nvPr/>
        </p:nvSpPr>
        <p:spPr>
          <a:xfrm>
            <a:off x="7921025" y="143106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17"/>
          <p:cNvSpPr txBox="1"/>
          <p:nvPr>
            <p:ph type="title"/>
          </p:nvPr>
        </p:nvSpPr>
        <p:spPr>
          <a:xfrm>
            <a:off x="4501100" y="1588588"/>
            <a:ext cx="392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8" name="Google Shape;438;p17"/>
          <p:cNvSpPr txBox="1"/>
          <p:nvPr>
            <p:ph idx="1" type="subTitle"/>
          </p:nvPr>
        </p:nvSpPr>
        <p:spPr>
          <a:xfrm>
            <a:off x="4505400" y="2208222"/>
            <a:ext cx="3925500" cy="1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8"/>
          <p:cNvSpPr/>
          <p:nvPr/>
        </p:nvSpPr>
        <p:spPr>
          <a:xfrm flipH="1" rot="10800000">
            <a:off x="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1" name="Google Shape;441;p18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442" name="Google Shape;442;p1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18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461" name="Google Shape;461;p1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" name="Google Shape;479;p18"/>
          <p:cNvSpPr/>
          <p:nvPr/>
        </p:nvSpPr>
        <p:spPr>
          <a:xfrm>
            <a:off x="380575" y="206873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18"/>
          <p:cNvSpPr/>
          <p:nvPr/>
        </p:nvSpPr>
        <p:spPr>
          <a:xfrm>
            <a:off x="45985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18"/>
          <p:cNvSpPr txBox="1"/>
          <p:nvPr>
            <p:ph type="title"/>
          </p:nvPr>
        </p:nvSpPr>
        <p:spPr>
          <a:xfrm>
            <a:off x="713088" y="1002775"/>
            <a:ext cx="392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2" name="Google Shape;482;p18"/>
          <p:cNvSpPr txBox="1"/>
          <p:nvPr>
            <p:ph idx="1" type="body"/>
          </p:nvPr>
        </p:nvSpPr>
        <p:spPr>
          <a:xfrm>
            <a:off x="677600" y="1740575"/>
            <a:ext cx="3861300" cy="23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 ">
  <p:cSld name="ONE_COLUMN_TEXT_1_1_1"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9"/>
          <p:cNvSpPr/>
          <p:nvPr/>
        </p:nvSpPr>
        <p:spPr>
          <a:xfrm flipH="1" rot="10800000">
            <a:off x="-726725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9"/>
          <p:cNvSpPr/>
          <p:nvPr/>
        </p:nvSpPr>
        <p:spPr>
          <a:xfrm>
            <a:off x="2511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9"/>
          <p:cNvSpPr txBox="1"/>
          <p:nvPr>
            <p:ph type="title"/>
          </p:nvPr>
        </p:nvSpPr>
        <p:spPr>
          <a:xfrm>
            <a:off x="713100" y="511850"/>
            <a:ext cx="3858900" cy="59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7" name="Google Shape;487;p19"/>
          <p:cNvSpPr txBox="1"/>
          <p:nvPr>
            <p:ph idx="1" type="body"/>
          </p:nvPr>
        </p:nvSpPr>
        <p:spPr>
          <a:xfrm>
            <a:off x="713100" y="1211175"/>
            <a:ext cx="3858900" cy="3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0"/>
          <p:cNvSpPr/>
          <p:nvPr/>
        </p:nvSpPr>
        <p:spPr>
          <a:xfrm rot="10800000">
            <a:off x="2796296" y="10"/>
            <a:ext cx="6347704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309250" y="4505551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0"/>
          <p:cNvSpPr/>
          <p:nvPr/>
        </p:nvSpPr>
        <p:spPr>
          <a:xfrm>
            <a:off x="8531600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0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0"/>
          <p:cNvSpPr txBox="1"/>
          <p:nvPr>
            <p:ph type="title"/>
          </p:nvPr>
        </p:nvSpPr>
        <p:spPr>
          <a:xfrm>
            <a:off x="3803025" y="3566025"/>
            <a:ext cx="4484700" cy="68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4" name="Google Shape;494;p20"/>
          <p:cNvSpPr txBox="1"/>
          <p:nvPr>
            <p:ph idx="1" type="subTitle"/>
          </p:nvPr>
        </p:nvSpPr>
        <p:spPr>
          <a:xfrm>
            <a:off x="3803025" y="744075"/>
            <a:ext cx="4645200" cy="26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/>
          <p:nvPr/>
        </p:nvSpPr>
        <p:spPr>
          <a:xfrm>
            <a:off x="0" y="0"/>
            <a:ext cx="5534641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 txBox="1"/>
          <p:nvPr>
            <p:ph type="title"/>
          </p:nvPr>
        </p:nvSpPr>
        <p:spPr>
          <a:xfrm>
            <a:off x="720000" y="2198650"/>
            <a:ext cx="2852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b="1"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3"/>
          <p:cNvSpPr txBox="1"/>
          <p:nvPr>
            <p:ph hasCustomPrompt="1" idx="2" type="title"/>
          </p:nvPr>
        </p:nvSpPr>
        <p:spPr>
          <a:xfrm>
            <a:off x="720000" y="1569450"/>
            <a:ext cx="1434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720000" y="3040450"/>
            <a:ext cx="28521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"/>
          <p:cNvSpPr/>
          <p:nvPr/>
        </p:nvSpPr>
        <p:spPr>
          <a:xfrm>
            <a:off x="34991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187975" y="308921"/>
            <a:ext cx="460963" cy="46096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575750" y="4755404"/>
            <a:ext cx="274693" cy="27469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1"/>
          <p:cNvSpPr/>
          <p:nvPr/>
        </p:nvSpPr>
        <p:spPr>
          <a:xfrm flipH="1">
            <a:off x="4515351" y="0"/>
            <a:ext cx="462865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1"/>
          <p:cNvSpPr txBox="1"/>
          <p:nvPr>
            <p:ph type="title"/>
          </p:nvPr>
        </p:nvSpPr>
        <p:spPr>
          <a:xfrm>
            <a:off x="5229500" y="1455988"/>
            <a:ext cx="3115200" cy="5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8" name="Google Shape;498;p21"/>
          <p:cNvSpPr txBox="1"/>
          <p:nvPr>
            <p:ph idx="1" type="subTitle"/>
          </p:nvPr>
        </p:nvSpPr>
        <p:spPr>
          <a:xfrm>
            <a:off x="5229500" y="2210385"/>
            <a:ext cx="3115200" cy="125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21"/>
          <p:cNvSpPr/>
          <p:nvPr/>
        </p:nvSpPr>
        <p:spPr>
          <a:xfrm>
            <a:off x="5166625" y="4388489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1"/>
          <p:cNvSpPr/>
          <p:nvPr/>
        </p:nvSpPr>
        <p:spPr>
          <a:xfrm>
            <a:off x="8531600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1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" name="Google Shape;502;p21"/>
          <p:cNvGrpSpPr/>
          <p:nvPr/>
        </p:nvGrpSpPr>
        <p:grpSpPr>
          <a:xfrm rot="5400000">
            <a:off x="5469807" y="-285082"/>
            <a:ext cx="605662" cy="1648960"/>
            <a:chOff x="758850" y="467950"/>
            <a:chExt cx="368475" cy="1003200"/>
          </a:xfrm>
        </p:grpSpPr>
        <p:sp>
          <p:nvSpPr>
            <p:cNvPr id="503" name="Google Shape;503;p2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22"/>
          <p:cNvSpPr/>
          <p:nvPr/>
        </p:nvSpPr>
        <p:spPr>
          <a:xfrm>
            <a:off x="1" y="0"/>
            <a:ext cx="462865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2"/>
          <p:cNvSpPr/>
          <p:nvPr/>
        </p:nvSpPr>
        <p:spPr>
          <a:xfrm flipH="1">
            <a:off x="3546162" y="4388489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2"/>
          <p:cNvSpPr/>
          <p:nvPr/>
        </p:nvSpPr>
        <p:spPr>
          <a:xfrm flipH="1">
            <a:off x="181187" y="394314"/>
            <a:ext cx="431213" cy="43121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2"/>
          <p:cNvSpPr/>
          <p:nvPr/>
        </p:nvSpPr>
        <p:spPr>
          <a:xfrm flipH="1">
            <a:off x="123456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6" name="Google Shape;526;p22"/>
          <p:cNvGrpSpPr/>
          <p:nvPr/>
        </p:nvGrpSpPr>
        <p:grpSpPr>
          <a:xfrm flipH="1" rot="-5400000">
            <a:off x="3068531" y="-285082"/>
            <a:ext cx="605662" cy="1648960"/>
            <a:chOff x="758850" y="467950"/>
            <a:chExt cx="368475" cy="1003200"/>
          </a:xfrm>
        </p:grpSpPr>
        <p:sp>
          <p:nvSpPr>
            <p:cNvPr id="527" name="Google Shape;527;p2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" name="Google Shape;545;p22"/>
          <p:cNvSpPr txBox="1"/>
          <p:nvPr>
            <p:ph type="title"/>
          </p:nvPr>
        </p:nvSpPr>
        <p:spPr>
          <a:xfrm>
            <a:off x="720000" y="1669475"/>
            <a:ext cx="2777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46" name="Google Shape;546;p22"/>
          <p:cNvSpPr txBox="1"/>
          <p:nvPr>
            <p:ph idx="1" type="subTitle"/>
          </p:nvPr>
        </p:nvSpPr>
        <p:spPr>
          <a:xfrm>
            <a:off x="720000" y="2393725"/>
            <a:ext cx="28371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3"/>
          <p:cNvSpPr/>
          <p:nvPr/>
        </p:nvSpPr>
        <p:spPr>
          <a:xfrm>
            <a:off x="0" y="0"/>
            <a:ext cx="9143960" cy="5143490"/>
          </a:xfrm>
          <a:custGeom>
            <a:rect b="b" l="l" r="r" t="t"/>
            <a:pathLst>
              <a:path extrusionOk="0" h="56121" w="96050">
                <a:moveTo>
                  <a:pt x="1" y="0"/>
                </a:moveTo>
                <a:lnTo>
                  <a:pt x="1" y="56120"/>
                </a:lnTo>
                <a:lnTo>
                  <a:pt x="94561" y="56120"/>
                </a:lnTo>
                <a:lnTo>
                  <a:pt x="86842" y="39807"/>
                </a:lnTo>
                <a:lnTo>
                  <a:pt x="9605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23"/>
          <p:cNvSpPr txBox="1"/>
          <p:nvPr>
            <p:ph idx="1" type="body"/>
          </p:nvPr>
        </p:nvSpPr>
        <p:spPr>
          <a:xfrm>
            <a:off x="1027100" y="1581600"/>
            <a:ext cx="3640500" cy="27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0" name="Google Shape;550;p23"/>
          <p:cNvSpPr txBox="1"/>
          <p:nvPr>
            <p:ph idx="2" type="body"/>
          </p:nvPr>
        </p:nvSpPr>
        <p:spPr>
          <a:xfrm>
            <a:off x="5035750" y="1581600"/>
            <a:ext cx="3081300" cy="21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2" name="Google Shape;552;p23"/>
          <p:cNvSpPr/>
          <p:nvPr/>
        </p:nvSpPr>
        <p:spPr>
          <a:xfrm flipH="1">
            <a:off x="290706" y="117011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" name="Google Shape;553;p23"/>
          <p:cNvGrpSpPr/>
          <p:nvPr/>
        </p:nvGrpSpPr>
        <p:grpSpPr>
          <a:xfrm flipH="1" rot="-5400000">
            <a:off x="6608431" y="3779618"/>
            <a:ext cx="605662" cy="1648960"/>
            <a:chOff x="758850" y="467950"/>
            <a:chExt cx="368475" cy="1003200"/>
          </a:xfrm>
        </p:grpSpPr>
        <p:sp>
          <p:nvSpPr>
            <p:cNvPr id="554" name="Google Shape;554;p23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3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3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3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3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3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3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3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3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3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3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23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23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3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3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3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3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3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2" name="Google Shape;572;p23"/>
          <p:cNvSpPr/>
          <p:nvPr/>
        </p:nvSpPr>
        <p:spPr>
          <a:xfrm flipH="1">
            <a:off x="474707" y="4365710"/>
            <a:ext cx="476783" cy="476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24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" name="Google Shape;575;p24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576" name="Google Shape;576;p24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4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4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4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4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" name="Google Shape;594;p24"/>
          <p:cNvSpPr/>
          <p:nvPr/>
        </p:nvSpPr>
        <p:spPr>
          <a:xfrm>
            <a:off x="8423950" y="1760897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24"/>
          <p:cNvSpPr/>
          <p:nvPr/>
        </p:nvSpPr>
        <p:spPr>
          <a:xfrm>
            <a:off x="7315525" y="4480176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7" name="Google Shape;597;p24"/>
          <p:cNvSpPr txBox="1"/>
          <p:nvPr>
            <p:ph idx="2" type="title"/>
          </p:nvPr>
        </p:nvSpPr>
        <p:spPr>
          <a:xfrm>
            <a:off x="720000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98" name="Google Shape;598;p24"/>
          <p:cNvSpPr txBox="1"/>
          <p:nvPr>
            <p:ph idx="1" type="subTitle"/>
          </p:nvPr>
        </p:nvSpPr>
        <p:spPr>
          <a:xfrm>
            <a:off x="720000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24"/>
          <p:cNvSpPr txBox="1"/>
          <p:nvPr>
            <p:ph idx="3" type="title"/>
          </p:nvPr>
        </p:nvSpPr>
        <p:spPr>
          <a:xfrm>
            <a:off x="3419219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0" name="Google Shape;600;p24"/>
          <p:cNvSpPr txBox="1"/>
          <p:nvPr>
            <p:ph idx="4" type="subTitle"/>
          </p:nvPr>
        </p:nvSpPr>
        <p:spPr>
          <a:xfrm>
            <a:off x="3419221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24"/>
          <p:cNvSpPr txBox="1"/>
          <p:nvPr>
            <p:ph idx="5" type="title"/>
          </p:nvPr>
        </p:nvSpPr>
        <p:spPr>
          <a:xfrm>
            <a:off x="6118445" y="28071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2" name="Google Shape;602;p24"/>
          <p:cNvSpPr txBox="1"/>
          <p:nvPr>
            <p:ph idx="6" type="subTitle"/>
          </p:nvPr>
        </p:nvSpPr>
        <p:spPr>
          <a:xfrm>
            <a:off x="6118450" y="32289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5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5" name="Google Shape;605;p25"/>
          <p:cNvGrpSpPr/>
          <p:nvPr/>
        </p:nvGrpSpPr>
        <p:grpSpPr>
          <a:xfrm rot="5400000">
            <a:off x="668232" y="-285082"/>
            <a:ext cx="605662" cy="1648960"/>
            <a:chOff x="758850" y="467950"/>
            <a:chExt cx="368475" cy="1003200"/>
          </a:xfrm>
        </p:grpSpPr>
        <p:sp>
          <p:nvSpPr>
            <p:cNvPr id="606" name="Google Shape;606;p2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146575" y="4130472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7454838" y="179214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2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7" name="Google Shape;627;p25"/>
          <p:cNvSpPr txBox="1"/>
          <p:nvPr>
            <p:ph idx="2" type="title"/>
          </p:nvPr>
        </p:nvSpPr>
        <p:spPr>
          <a:xfrm>
            <a:off x="720000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28" name="Google Shape;628;p25"/>
          <p:cNvSpPr txBox="1"/>
          <p:nvPr>
            <p:ph idx="1" type="subTitle"/>
          </p:nvPr>
        </p:nvSpPr>
        <p:spPr>
          <a:xfrm>
            <a:off x="720000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25"/>
          <p:cNvSpPr txBox="1"/>
          <p:nvPr>
            <p:ph idx="3" type="title"/>
          </p:nvPr>
        </p:nvSpPr>
        <p:spPr>
          <a:xfrm>
            <a:off x="3419219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0" name="Google Shape;630;p25"/>
          <p:cNvSpPr txBox="1"/>
          <p:nvPr>
            <p:ph idx="4" type="subTitle"/>
          </p:nvPr>
        </p:nvSpPr>
        <p:spPr>
          <a:xfrm>
            <a:off x="3419221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25"/>
          <p:cNvSpPr txBox="1"/>
          <p:nvPr>
            <p:ph idx="5" type="title"/>
          </p:nvPr>
        </p:nvSpPr>
        <p:spPr>
          <a:xfrm>
            <a:off x="6118445" y="352132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2" name="Google Shape;632;p25"/>
          <p:cNvSpPr txBox="1"/>
          <p:nvPr>
            <p:ph idx="6" type="subTitle"/>
          </p:nvPr>
        </p:nvSpPr>
        <p:spPr>
          <a:xfrm>
            <a:off x="6118450" y="3943175"/>
            <a:ext cx="2305500" cy="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6"/>
          <p:cNvSpPr/>
          <p:nvPr/>
        </p:nvSpPr>
        <p:spPr>
          <a:xfrm rot="10800000">
            <a:off x="0" y="0"/>
            <a:ext cx="9143971" cy="5143538"/>
          </a:xfrm>
          <a:custGeom>
            <a:rect b="b" l="l" r="r" t="t"/>
            <a:pathLst>
              <a:path extrusionOk="0" h="56120" w="98444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6" name="Google Shape;636;p26"/>
          <p:cNvSpPr txBox="1"/>
          <p:nvPr>
            <p:ph idx="2" type="title"/>
          </p:nvPr>
        </p:nvSpPr>
        <p:spPr>
          <a:xfrm>
            <a:off x="1575575" y="1770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26"/>
          <p:cNvSpPr txBox="1"/>
          <p:nvPr>
            <p:ph idx="1" type="subTitle"/>
          </p:nvPr>
        </p:nvSpPr>
        <p:spPr>
          <a:xfrm>
            <a:off x="1575575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26"/>
          <p:cNvSpPr txBox="1"/>
          <p:nvPr>
            <p:ph idx="3" type="title"/>
          </p:nvPr>
        </p:nvSpPr>
        <p:spPr>
          <a:xfrm>
            <a:off x="5590233" y="17706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9" name="Google Shape;639;p26"/>
          <p:cNvSpPr txBox="1"/>
          <p:nvPr>
            <p:ph idx="4" type="subTitle"/>
          </p:nvPr>
        </p:nvSpPr>
        <p:spPr>
          <a:xfrm>
            <a:off x="5590229" y="22047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26"/>
          <p:cNvSpPr txBox="1"/>
          <p:nvPr>
            <p:ph idx="5" type="title"/>
          </p:nvPr>
        </p:nvSpPr>
        <p:spPr>
          <a:xfrm>
            <a:off x="1575575" y="32040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1" name="Google Shape;641;p26"/>
          <p:cNvSpPr txBox="1"/>
          <p:nvPr>
            <p:ph idx="6" type="subTitle"/>
          </p:nvPr>
        </p:nvSpPr>
        <p:spPr>
          <a:xfrm>
            <a:off x="1575575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26"/>
          <p:cNvSpPr txBox="1"/>
          <p:nvPr>
            <p:ph idx="7" type="title"/>
          </p:nvPr>
        </p:nvSpPr>
        <p:spPr>
          <a:xfrm>
            <a:off x="5590233" y="320405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43" name="Google Shape;643;p26"/>
          <p:cNvSpPr txBox="1"/>
          <p:nvPr>
            <p:ph idx="8" type="subTitle"/>
          </p:nvPr>
        </p:nvSpPr>
        <p:spPr>
          <a:xfrm>
            <a:off x="5590229" y="3638175"/>
            <a:ext cx="1978200" cy="66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26"/>
          <p:cNvSpPr txBox="1"/>
          <p:nvPr>
            <p:ph hasCustomPrompt="1" idx="9" type="title"/>
          </p:nvPr>
        </p:nvSpPr>
        <p:spPr>
          <a:xfrm>
            <a:off x="3694638" y="17706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5" name="Google Shape;645;p26"/>
          <p:cNvSpPr txBox="1"/>
          <p:nvPr>
            <p:ph hasCustomPrompt="1" idx="13" type="title"/>
          </p:nvPr>
        </p:nvSpPr>
        <p:spPr>
          <a:xfrm>
            <a:off x="4598563" y="17706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6" name="Google Shape;646;p26"/>
          <p:cNvSpPr txBox="1"/>
          <p:nvPr>
            <p:ph hasCustomPrompt="1" idx="14" type="title"/>
          </p:nvPr>
        </p:nvSpPr>
        <p:spPr>
          <a:xfrm>
            <a:off x="3694625" y="32040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7" name="Google Shape;647;p26"/>
          <p:cNvSpPr txBox="1"/>
          <p:nvPr>
            <p:ph hasCustomPrompt="1" idx="15" type="title"/>
          </p:nvPr>
        </p:nvSpPr>
        <p:spPr>
          <a:xfrm>
            <a:off x="4598550" y="3204050"/>
            <a:ext cx="850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48" name="Google Shape;648;p26"/>
          <p:cNvSpPr/>
          <p:nvPr/>
        </p:nvSpPr>
        <p:spPr>
          <a:xfrm>
            <a:off x="8175761" y="3937773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6"/>
          <p:cNvSpPr/>
          <p:nvPr/>
        </p:nvSpPr>
        <p:spPr>
          <a:xfrm>
            <a:off x="501250" y="4375496"/>
            <a:ext cx="422374" cy="42240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26"/>
          <p:cNvGrpSpPr/>
          <p:nvPr/>
        </p:nvGrpSpPr>
        <p:grpSpPr>
          <a:xfrm>
            <a:off x="8128069" y="496993"/>
            <a:ext cx="605662" cy="1648960"/>
            <a:chOff x="758850" y="467950"/>
            <a:chExt cx="368475" cy="1003200"/>
          </a:xfrm>
        </p:grpSpPr>
        <p:sp>
          <p:nvSpPr>
            <p:cNvPr id="651" name="Google Shape;651;p2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2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26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2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7"/>
          <p:cNvSpPr/>
          <p:nvPr/>
        </p:nvSpPr>
        <p:spPr>
          <a:xfrm>
            <a:off x="0" y="-25"/>
            <a:ext cx="6143644" cy="5143538"/>
          </a:xfrm>
          <a:custGeom>
            <a:rect b="b" l="l" r="r" t="t"/>
            <a:pathLst>
              <a:path extrusionOk="0" h="56120" w="98444">
                <a:moveTo>
                  <a:pt x="1" y="1"/>
                </a:moveTo>
                <a:lnTo>
                  <a:pt x="1" y="56119"/>
                </a:lnTo>
                <a:lnTo>
                  <a:pt x="89313" y="56119"/>
                </a:lnTo>
                <a:lnTo>
                  <a:pt x="98444" y="36922"/>
                </a:lnTo>
                <a:lnTo>
                  <a:pt x="89313" y="19889"/>
                </a:lnTo>
                <a:lnTo>
                  <a:pt x="98444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7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2" name="Google Shape;672;p27"/>
          <p:cNvSpPr/>
          <p:nvPr/>
        </p:nvSpPr>
        <p:spPr>
          <a:xfrm>
            <a:off x="4192876" y="4674601"/>
            <a:ext cx="351904" cy="35190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-192514" y="4181711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7"/>
          <p:cNvSpPr txBox="1"/>
          <p:nvPr>
            <p:ph idx="2" type="title"/>
          </p:nvPr>
        </p:nvSpPr>
        <p:spPr>
          <a:xfrm>
            <a:off x="1673625" y="1753444"/>
            <a:ext cx="16191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5" name="Google Shape;675;p27"/>
          <p:cNvSpPr txBox="1"/>
          <p:nvPr>
            <p:ph idx="1" type="subTitle"/>
          </p:nvPr>
        </p:nvSpPr>
        <p:spPr>
          <a:xfrm>
            <a:off x="1673625" y="2112538"/>
            <a:ext cx="25509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27"/>
          <p:cNvSpPr txBox="1"/>
          <p:nvPr>
            <p:ph idx="3" type="title"/>
          </p:nvPr>
        </p:nvSpPr>
        <p:spPr>
          <a:xfrm>
            <a:off x="1673625" y="3239035"/>
            <a:ext cx="1619100" cy="51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7" name="Google Shape;677;p27"/>
          <p:cNvSpPr txBox="1"/>
          <p:nvPr>
            <p:ph idx="4" type="subTitle"/>
          </p:nvPr>
        </p:nvSpPr>
        <p:spPr>
          <a:xfrm>
            <a:off x="1673625" y="3661752"/>
            <a:ext cx="2550900" cy="67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8" name="Google Shape;678;p27"/>
          <p:cNvSpPr/>
          <p:nvPr/>
        </p:nvSpPr>
        <p:spPr>
          <a:xfrm>
            <a:off x="3086030" y="72897"/>
            <a:ext cx="466500" cy="46650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8"/>
          <p:cNvSpPr/>
          <p:nvPr/>
        </p:nvSpPr>
        <p:spPr>
          <a:xfrm rot="10800000">
            <a:off x="0" y="0"/>
            <a:ext cx="9143928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8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2" name="Google Shape;682;p28"/>
          <p:cNvSpPr txBox="1"/>
          <p:nvPr>
            <p:ph idx="2" type="title"/>
          </p:nvPr>
        </p:nvSpPr>
        <p:spPr>
          <a:xfrm>
            <a:off x="2434638" y="1447283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3" name="Google Shape;683;p28"/>
          <p:cNvSpPr txBox="1"/>
          <p:nvPr>
            <p:ph idx="1" type="subTitle"/>
          </p:nvPr>
        </p:nvSpPr>
        <p:spPr>
          <a:xfrm>
            <a:off x="4198938" y="1447283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4" name="Google Shape;684;p28"/>
          <p:cNvSpPr txBox="1"/>
          <p:nvPr>
            <p:ph idx="3" type="title"/>
          </p:nvPr>
        </p:nvSpPr>
        <p:spPr>
          <a:xfrm>
            <a:off x="2434638" y="2535168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5" name="Google Shape;685;p28"/>
          <p:cNvSpPr txBox="1"/>
          <p:nvPr>
            <p:ph idx="4" type="subTitle"/>
          </p:nvPr>
        </p:nvSpPr>
        <p:spPr>
          <a:xfrm>
            <a:off x="4198938" y="2535168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28"/>
          <p:cNvSpPr txBox="1"/>
          <p:nvPr>
            <p:ph idx="5" type="title"/>
          </p:nvPr>
        </p:nvSpPr>
        <p:spPr>
          <a:xfrm>
            <a:off x="2434638" y="3079111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7" name="Google Shape;687;p28"/>
          <p:cNvSpPr txBox="1"/>
          <p:nvPr>
            <p:ph idx="6" type="subTitle"/>
          </p:nvPr>
        </p:nvSpPr>
        <p:spPr>
          <a:xfrm>
            <a:off x="4198938" y="3079111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28"/>
          <p:cNvSpPr txBox="1"/>
          <p:nvPr>
            <p:ph idx="7" type="title"/>
          </p:nvPr>
        </p:nvSpPr>
        <p:spPr>
          <a:xfrm>
            <a:off x="2434638" y="3623053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89" name="Google Shape;689;p28"/>
          <p:cNvSpPr txBox="1"/>
          <p:nvPr>
            <p:ph idx="8" type="subTitle"/>
          </p:nvPr>
        </p:nvSpPr>
        <p:spPr>
          <a:xfrm>
            <a:off x="4198938" y="3623053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0" name="Google Shape;690;p28"/>
          <p:cNvSpPr txBox="1"/>
          <p:nvPr>
            <p:ph idx="9" type="title"/>
          </p:nvPr>
        </p:nvSpPr>
        <p:spPr>
          <a:xfrm>
            <a:off x="2434638" y="1991226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1" name="Google Shape;691;p28"/>
          <p:cNvSpPr txBox="1"/>
          <p:nvPr>
            <p:ph idx="13" type="subTitle"/>
          </p:nvPr>
        </p:nvSpPr>
        <p:spPr>
          <a:xfrm>
            <a:off x="4198938" y="1991226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2" name="Google Shape;692;p28"/>
          <p:cNvSpPr txBox="1"/>
          <p:nvPr>
            <p:ph idx="14" type="title"/>
          </p:nvPr>
        </p:nvSpPr>
        <p:spPr>
          <a:xfrm>
            <a:off x="2434638" y="4166996"/>
            <a:ext cx="176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3" name="Google Shape;693;p28"/>
          <p:cNvSpPr txBox="1"/>
          <p:nvPr>
            <p:ph idx="15" type="subTitle"/>
          </p:nvPr>
        </p:nvSpPr>
        <p:spPr>
          <a:xfrm>
            <a:off x="4198938" y="4166996"/>
            <a:ext cx="3453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8"/>
          <p:cNvSpPr/>
          <p:nvPr/>
        </p:nvSpPr>
        <p:spPr>
          <a:xfrm>
            <a:off x="7982979" y="4340260"/>
            <a:ext cx="527684" cy="527684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28"/>
          <p:cNvSpPr/>
          <p:nvPr/>
        </p:nvSpPr>
        <p:spPr>
          <a:xfrm>
            <a:off x="708455" y="306147"/>
            <a:ext cx="466500" cy="46650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28"/>
          <p:cNvSpPr/>
          <p:nvPr/>
        </p:nvSpPr>
        <p:spPr>
          <a:xfrm>
            <a:off x="313184" y="2873077"/>
            <a:ext cx="799832" cy="799832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28"/>
          <p:cNvSpPr/>
          <p:nvPr/>
        </p:nvSpPr>
        <p:spPr>
          <a:xfrm>
            <a:off x="8030960" y="1111615"/>
            <a:ext cx="799866" cy="79986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28"/>
          <p:cNvSpPr txBox="1"/>
          <p:nvPr>
            <p:ph hasCustomPrompt="1" idx="16" type="title"/>
          </p:nvPr>
        </p:nvSpPr>
        <p:spPr>
          <a:xfrm>
            <a:off x="1494723" y="1447283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699" name="Google Shape;699;p28"/>
          <p:cNvSpPr txBox="1"/>
          <p:nvPr>
            <p:ph hasCustomPrompt="1" idx="17" type="title"/>
          </p:nvPr>
        </p:nvSpPr>
        <p:spPr>
          <a:xfrm>
            <a:off x="1494713" y="2536928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0" name="Google Shape;700;p28"/>
          <p:cNvSpPr txBox="1"/>
          <p:nvPr>
            <p:ph hasCustomPrompt="1" idx="18" type="title"/>
          </p:nvPr>
        </p:nvSpPr>
        <p:spPr>
          <a:xfrm>
            <a:off x="1494713" y="1992106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1" name="Google Shape;701;p28"/>
          <p:cNvSpPr txBox="1"/>
          <p:nvPr>
            <p:ph hasCustomPrompt="1" idx="19" type="title"/>
          </p:nvPr>
        </p:nvSpPr>
        <p:spPr>
          <a:xfrm>
            <a:off x="1491763" y="3081751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2" name="Google Shape;702;p28"/>
          <p:cNvSpPr txBox="1"/>
          <p:nvPr>
            <p:ph hasCustomPrompt="1" idx="20" type="title"/>
          </p:nvPr>
        </p:nvSpPr>
        <p:spPr>
          <a:xfrm>
            <a:off x="1494713" y="3626573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703" name="Google Shape;703;p28"/>
          <p:cNvSpPr txBox="1"/>
          <p:nvPr>
            <p:ph hasCustomPrompt="1" idx="21" type="title"/>
          </p:nvPr>
        </p:nvSpPr>
        <p:spPr>
          <a:xfrm>
            <a:off x="1491763" y="4171396"/>
            <a:ext cx="941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/>
          <p:nvPr/>
        </p:nvSpPr>
        <p:spPr>
          <a:xfrm flipH="1">
            <a:off x="0" y="0"/>
            <a:ext cx="9143928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9"/>
          <p:cNvSpPr txBox="1"/>
          <p:nvPr>
            <p:ph hasCustomPrompt="1" type="title"/>
          </p:nvPr>
        </p:nvSpPr>
        <p:spPr>
          <a:xfrm>
            <a:off x="713100" y="1317037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7" name="Google Shape;707;p29"/>
          <p:cNvSpPr txBox="1"/>
          <p:nvPr>
            <p:ph idx="1" type="subTitle"/>
          </p:nvPr>
        </p:nvSpPr>
        <p:spPr>
          <a:xfrm>
            <a:off x="713100" y="1917436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8" name="Google Shape;708;p29"/>
          <p:cNvSpPr txBox="1"/>
          <p:nvPr>
            <p:ph hasCustomPrompt="1" idx="2" type="title"/>
          </p:nvPr>
        </p:nvSpPr>
        <p:spPr>
          <a:xfrm>
            <a:off x="713100" y="3058318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09" name="Google Shape;709;p29"/>
          <p:cNvSpPr txBox="1"/>
          <p:nvPr>
            <p:ph idx="3" type="subTitle"/>
          </p:nvPr>
        </p:nvSpPr>
        <p:spPr>
          <a:xfrm>
            <a:off x="713100" y="3658650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0" name="Google Shape;710;p29"/>
          <p:cNvSpPr txBox="1"/>
          <p:nvPr>
            <p:ph hasCustomPrompt="1" idx="4" type="title"/>
          </p:nvPr>
        </p:nvSpPr>
        <p:spPr>
          <a:xfrm>
            <a:off x="4658110" y="1317025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11" name="Google Shape;711;p29"/>
          <p:cNvSpPr txBox="1"/>
          <p:nvPr>
            <p:ph idx="5" type="subTitle"/>
          </p:nvPr>
        </p:nvSpPr>
        <p:spPr>
          <a:xfrm>
            <a:off x="4658110" y="1917423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2" name="Google Shape;712;p29"/>
          <p:cNvSpPr/>
          <p:nvPr/>
        </p:nvSpPr>
        <p:spPr>
          <a:xfrm>
            <a:off x="8008511" y="390036"/>
            <a:ext cx="844783" cy="844783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29"/>
          <p:cNvSpPr/>
          <p:nvPr/>
        </p:nvSpPr>
        <p:spPr>
          <a:xfrm>
            <a:off x="1746657" y="-506122"/>
            <a:ext cx="962887" cy="962887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4" name="Google Shape;714;p29"/>
          <p:cNvGrpSpPr/>
          <p:nvPr/>
        </p:nvGrpSpPr>
        <p:grpSpPr>
          <a:xfrm rot="-5400000">
            <a:off x="1778294" y="3779618"/>
            <a:ext cx="605662" cy="1648960"/>
            <a:chOff x="758850" y="467950"/>
            <a:chExt cx="368475" cy="1003200"/>
          </a:xfrm>
        </p:grpSpPr>
        <p:sp>
          <p:nvSpPr>
            <p:cNvPr id="715" name="Google Shape;715;p2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" name="Google Shape;733;p29"/>
          <p:cNvGrpSpPr/>
          <p:nvPr/>
        </p:nvGrpSpPr>
        <p:grpSpPr>
          <a:xfrm rot="-5400000">
            <a:off x="6585319" y="-285082"/>
            <a:ext cx="605662" cy="1648960"/>
            <a:chOff x="758850" y="467950"/>
            <a:chExt cx="368475" cy="1003200"/>
          </a:xfrm>
        </p:grpSpPr>
        <p:sp>
          <p:nvSpPr>
            <p:cNvPr id="734" name="Google Shape;734;p2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" name="Google Shape;752;p29"/>
          <p:cNvSpPr txBox="1"/>
          <p:nvPr>
            <p:ph hasCustomPrompt="1" idx="6" type="title"/>
          </p:nvPr>
        </p:nvSpPr>
        <p:spPr>
          <a:xfrm>
            <a:off x="4658110" y="3035688"/>
            <a:ext cx="3772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753" name="Google Shape;753;p29"/>
          <p:cNvSpPr txBox="1"/>
          <p:nvPr>
            <p:ph idx="7" type="subTitle"/>
          </p:nvPr>
        </p:nvSpPr>
        <p:spPr>
          <a:xfrm>
            <a:off x="4658110" y="3636086"/>
            <a:ext cx="3772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0"/>
          <p:cNvSpPr/>
          <p:nvPr/>
        </p:nvSpPr>
        <p:spPr>
          <a:xfrm>
            <a:off x="0" y="0"/>
            <a:ext cx="8832984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0"/>
          <p:cNvSpPr txBox="1"/>
          <p:nvPr>
            <p:ph type="title"/>
          </p:nvPr>
        </p:nvSpPr>
        <p:spPr>
          <a:xfrm>
            <a:off x="2550600" y="539400"/>
            <a:ext cx="4042800" cy="9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 sz="61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7" name="Google Shape;757;p30"/>
          <p:cNvSpPr txBox="1"/>
          <p:nvPr>
            <p:ph idx="1" type="subTitle"/>
          </p:nvPr>
        </p:nvSpPr>
        <p:spPr>
          <a:xfrm>
            <a:off x="2854650" y="1671900"/>
            <a:ext cx="3434700" cy="13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30"/>
          <p:cNvSpPr txBox="1"/>
          <p:nvPr/>
        </p:nvSpPr>
        <p:spPr>
          <a:xfrm>
            <a:off x="2550600" y="3917725"/>
            <a:ext cx="40428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000">
                <a:solidFill>
                  <a:srgbClr val="434343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59" name="Google Shape;759;p30"/>
          <p:cNvSpPr/>
          <p:nvPr/>
        </p:nvSpPr>
        <p:spPr>
          <a:xfrm>
            <a:off x="231657" y="755778"/>
            <a:ext cx="962887" cy="962887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0" name="Google Shape;760;p30"/>
          <p:cNvGrpSpPr/>
          <p:nvPr/>
        </p:nvGrpSpPr>
        <p:grpSpPr>
          <a:xfrm>
            <a:off x="410269" y="2955093"/>
            <a:ext cx="605662" cy="1648960"/>
            <a:chOff x="758850" y="467950"/>
            <a:chExt cx="368475" cy="1003200"/>
          </a:xfrm>
        </p:grpSpPr>
        <p:sp>
          <p:nvSpPr>
            <p:cNvPr id="761" name="Google Shape;761;p30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0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0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0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0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0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0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0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0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0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0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0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0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0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0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"/>
          <p:cNvSpPr/>
          <p:nvPr/>
        </p:nvSpPr>
        <p:spPr>
          <a:xfrm flipH="1">
            <a:off x="-50" y="0"/>
            <a:ext cx="9144039" cy="6772518"/>
          </a:xfrm>
          <a:custGeom>
            <a:rect b="b" l="l" r="r" t="t"/>
            <a:pathLst>
              <a:path extrusionOk="0" h="18513" w="35969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4" name="Google Shape;64;p4"/>
          <p:cNvSpPr/>
          <p:nvPr/>
        </p:nvSpPr>
        <p:spPr>
          <a:xfrm>
            <a:off x="202250" y="4896100"/>
            <a:ext cx="343925" cy="34392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66" name="Google Shape;66;p4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1"/>
          <p:cNvSpPr/>
          <p:nvPr/>
        </p:nvSpPr>
        <p:spPr>
          <a:xfrm>
            <a:off x="-24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1" name="Google Shape;781;p31"/>
          <p:cNvGrpSpPr/>
          <p:nvPr/>
        </p:nvGrpSpPr>
        <p:grpSpPr>
          <a:xfrm rot="10800000">
            <a:off x="206332" y="221618"/>
            <a:ext cx="605662" cy="1648960"/>
            <a:chOff x="758850" y="467950"/>
            <a:chExt cx="368475" cy="1003200"/>
          </a:xfrm>
        </p:grpSpPr>
        <p:sp>
          <p:nvSpPr>
            <p:cNvPr id="782" name="Google Shape;782;p31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" name="Google Shape;800;p31"/>
          <p:cNvSpPr/>
          <p:nvPr/>
        </p:nvSpPr>
        <p:spPr>
          <a:xfrm>
            <a:off x="8423950" y="1760897"/>
            <a:ext cx="473619" cy="473619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31"/>
          <p:cNvSpPr/>
          <p:nvPr/>
        </p:nvSpPr>
        <p:spPr>
          <a:xfrm>
            <a:off x="7315525" y="4480176"/>
            <a:ext cx="720385" cy="72038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1"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2"/>
          <p:cNvSpPr/>
          <p:nvPr/>
        </p:nvSpPr>
        <p:spPr>
          <a:xfrm flipH="1" rot="10800000">
            <a:off x="0" y="0"/>
            <a:ext cx="5892425" cy="5143490"/>
          </a:xfrm>
          <a:custGeom>
            <a:rect b="b" l="l" r="r" t="t"/>
            <a:pathLst>
              <a:path extrusionOk="0" h="56121" w="103553">
                <a:moveTo>
                  <a:pt x="0" y="1"/>
                </a:moveTo>
                <a:lnTo>
                  <a:pt x="0" y="56121"/>
                </a:lnTo>
                <a:lnTo>
                  <a:pt x="94560" y="56121"/>
                </a:lnTo>
                <a:lnTo>
                  <a:pt x="103552" y="42877"/>
                </a:lnTo>
                <a:lnTo>
                  <a:pt x="92289" y="23787"/>
                </a:lnTo>
                <a:lnTo>
                  <a:pt x="9604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4" name="Google Shape;804;p32"/>
          <p:cNvGrpSpPr/>
          <p:nvPr/>
        </p:nvGrpSpPr>
        <p:grpSpPr>
          <a:xfrm rot="5400000">
            <a:off x="4269169" y="-285082"/>
            <a:ext cx="605662" cy="1648960"/>
            <a:chOff x="758850" y="467950"/>
            <a:chExt cx="368475" cy="1003200"/>
          </a:xfrm>
        </p:grpSpPr>
        <p:sp>
          <p:nvSpPr>
            <p:cNvPr id="805" name="Google Shape;805;p3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3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3" name="Google Shape;823;p32"/>
          <p:cNvGrpSpPr/>
          <p:nvPr/>
        </p:nvGrpSpPr>
        <p:grpSpPr>
          <a:xfrm rot="5400000">
            <a:off x="976657" y="3779618"/>
            <a:ext cx="605662" cy="1648960"/>
            <a:chOff x="758850" y="467950"/>
            <a:chExt cx="368475" cy="1003200"/>
          </a:xfrm>
        </p:grpSpPr>
        <p:sp>
          <p:nvSpPr>
            <p:cNvPr id="824" name="Google Shape;824;p32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2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2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2" name="Google Shape;842;p32"/>
          <p:cNvSpPr/>
          <p:nvPr/>
        </p:nvSpPr>
        <p:spPr>
          <a:xfrm>
            <a:off x="380575" y="206873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2"/>
          <p:cNvSpPr/>
          <p:nvPr/>
        </p:nvSpPr>
        <p:spPr>
          <a:xfrm>
            <a:off x="4598550" y="4271577"/>
            <a:ext cx="665048" cy="66504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 flipH="1">
            <a:off x="-50" y="0"/>
            <a:ext cx="9144039" cy="6772518"/>
          </a:xfrm>
          <a:custGeom>
            <a:rect b="b" l="l" r="r" t="t"/>
            <a:pathLst>
              <a:path extrusionOk="0" h="18513" w="35969">
                <a:moveTo>
                  <a:pt x="1" y="1"/>
                </a:moveTo>
                <a:lnTo>
                  <a:pt x="1" y="12266"/>
                </a:lnTo>
                <a:lnTo>
                  <a:pt x="35969" y="18512"/>
                </a:lnTo>
                <a:lnTo>
                  <a:pt x="35969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202250" y="4432138"/>
            <a:ext cx="343925" cy="343925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" name="Google Shape;87;p5"/>
          <p:cNvGrpSpPr/>
          <p:nvPr/>
        </p:nvGrpSpPr>
        <p:grpSpPr>
          <a:xfrm rot="5400000">
            <a:off x="7680282" y="-285082"/>
            <a:ext cx="605662" cy="1648960"/>
            <a:chOff x="758850" y="467950"/>
            <a:chExt cx="368475" cy="1003200"/>
          </a:xfrm>
        </p:grpSpPr>
        <p:sp>
          <p:nvSpPr>
            <p:cNvPr id="88" name="Google Shape;88;p5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6" name="Google Shape;106;p5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5"/>
          <p:cNvSpPr txBox="1"/>
          <p:nvPr>
            <p:ph idx="2" type="title"/>
          </p:nvPr>
        </p:nvSpPr>
        <p:spPr>
          <a:xfrm>
            <a:off x="1118650" y="2837425"/>
            <a:ext cx="288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5"/>
          <p:cNvSpPr txBox="1"/>
          <p:nvPr>
            <p:ph idx="3" type="title"/>
          </p:nvPr>
        </p:nvSpPr>
        <p:spPr>
          <a:xfrm>
            <a:off x="5139350" y="2837425"/>
            <a:ext cx="28860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9" name="Google Shape;109;p5"/>
          <p:cNvSpPr txBox="1"/>
          <p:nvPr>
            <p:ph idx="1" type="subTitle"/>
          </p:nvPr>
        </p:nvSpPr>
        <p:spPr>
          <a:xfrm>
            <a:off x="5264057" y="3358850"/>
            <a:ext cx="2636700" cy="7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0" name="Google Shape;110;p5"/>
          <p:cNvSpPr txBox="1"/>
          <p:nvPr>
            <p:ph idx="4" type="subTitle"/>
          </p:nvPr>
        </p:nvSpPr>
        <p:spPr>
          <a:xfrm>
            <a:off x="1243338" y="3358850"/>
            <a:ext cx="2636700" cy="7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b="0" sz="14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5"/>
          <p:cNvSpPr/>
          <p:nvPr/>
        </p:nvSpPr>
        <p:spPr>
          <a:xfrm>
            <a:off x="321678" y="147975"/>
            <a:ext cx="782842" cy="782842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/>
          <p:nvPr/>
        </p:nvSpPr>
        <p:spPr>
          <a:xfrm flipH="1">
            <a:off x="-25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/>
          <p:nvPr/>
        </p:nvSpPr>
        <p:spPr>
          <a:xfrm>
            <a:off x="84240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"/>
          <p:cNvSpPr/>
          <p:nvPr/>
        </p:nvSpPr>
        <p:spPr>
          <a:xfrm>
            <a:off x="1068645" y="347939"/>
            <a:ext cx="382892" cy="38292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8128069" y="1268"/>
            <a:ext cx="605662" cy="1337479"/>
            <a:chOff x="758850" y="467950"/>
            <a:chExt cx="368475" cy="813700"/>
          </a:xfrm>
        </p:grpSpPr>
        <p:sp>
          <p:nvSpPr>
            <p:cNvPr id="118" name="Google Shape;118;p6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/>
          <p:nvPr/>
        </p:nvSpPr>
        <p:spPr>
          <a:xfrm>
            <a:off x="0" y="0"/>
            <a:ext cx="5605147" cy="5143538"/>
          </a:xfrm>
          <a:custGeom>
            <a:rect b="b" l="l" r="r" t="t"/>
            <a:pathLst>
              <a:path extrusionOk="0" h="56120" w="102541">
                <a:moveTo>
                  <a:pt x="1" y="0"/>
                </a:moveTo>
                <a:lnTo>
                  <a:pt x="1" y="56120"/>
                </a:lnTo>
                <a:lnTo>
                  <a:pt x="99426" y="56120"/>
                </a:lnTo>
                <a:lnTo>
                  <a:pt x="95958" y="49536"/>
                </a:lnTo>
                <a:lnTo>
                  <a:pt x="102540" y="36723"/>
                </a:lnTo>
                <a:lnTo>
                  <a:pt x="94577" y="27362"/>
                </a:lnTo>
                <a:lnTo>
                  <a:pt x="101159" y="1385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"/>
          <p:cNvSpPr/>
          <p:nvPr/>
        </p:nvSpPr>
        <p:spPr>
          <a:xfrm>
            <a:off x="218025" y="3978281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 rot="5400000">
            <a:off x="890532" y="-285082"/>
            <a:ext cx="605662" cy="1648960"/>
            <a:chOff x="758850" y="467950"/>
            <a:chExt cx="368475" cy="1003200"/>
          </a:xfrm>
        </p:grpSpPr>
        <p:sp>
          <p:nvSpPr>
            <p:cNvPr id="137" name="Google Shape;137;p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7"/>
          <p:cNvGrpSpPr/>
          <p:nvPr/>
        </p:nvGrpSpPr>
        <p:grpSpPr>
          <a:xfrm rot="5400000">
            <a:off x="3616682" y="3779618"/>
            <a:ext cx="605662" cy="1648960"/>
            <a:chOff x="758850" y="467950"/>
            <a:chExt cx="368475" cy="1003200"/>
          </a:xfrm>
        </p:grpSpPr>
        <p:sp>
          <p:nvSpPr>
            <p:cNvPr id="156" name="Google Shape;156;p7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7"/>
          <p:cNvSpPr txBox="1"/>
          <p:nvPr>
            <p:ph type="title"/>
          </p:nvPr>
        </p:nvSpPr>
        <p:spPr>
          <a:xfrm>
            <a:off x="720000" y="1588588"/>
            <a:ext cx="3925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 sz="3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5" name="Google Shape;175;p7"/>
          <p:cNvSpPr txBox="1"/>
          <p:nvPr>
            <p:ph idx="1" type="subTitle"/>
          </p:nvPr>
        </p:nvSpPr>
        <p:spPr>
          <a:xfrm>
            <a:off x="724300" y="2208222"/>
            <a:ext cx="3925500" cy="10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9144095" cy="5143490"/>
          </a:xfrm>
          <a:custGeom>
            <a:rect b="b" l="l" r="r" t="t"/>
            <a:pathLst>
              <a:path extrusionOk="0" h="56121" w="100116">
                <a:moveTo>
                  <a:pt x="0" y="1"/>
                </a:moveTo>
                <a:lnTo>
                  <a:pt x="0" y="56121"/>
                </a:lnTo>
                <a:lnTo>
                  <a:pt x="94576" y="56121"/>
                </a:lnTo>
                <a:lnTo>
                  <a:pt x="100115" y="19398"/>
                </a:lnTo>
                <a:lnTo>
                  <a:pt x="89036" y="1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b="1" sz="10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9" name="Google Shape;179;p8"/>
          <p:cNvSpPr/>
          <p:nvPr/>
        </p:nvSpPr>
        <p:spPr>
          <a:xfrm>
            <a:off x="766835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8"/>
          <p:cNvSpPr/>
          <p:nvPr/>
        </p:nvSpPr>
        <p:spPr>
          <a:xfrm>
            <a:off x="218025" y="260256"/>
            <a:ext cx="1019738" cy="1019738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" name="Google Shape;181;p8"/>
          <p:cNvGrpSpPr/>
          <p:nvPr/>
        </p:nvGrpSpPr>
        <p:grpSpPr>
          <a:xfrm>
            <a:off x="425069" y="3334968"/>
            <a:ext cx="605662" cy="1648960"/>
            <a:chOff x="758850" y="467950"/>
            <a:chExt cx="368475" cy="1003200"/>
          </a:xfrm>
        </p:grpSpPr>
        <p:sp>
          <p:nvSpPr>
            <p:cNvPr id="182" name="Google Shape;182;p8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8"/>
          <p:cNvSpPr/>
          <p:nvPr/>
        </p:nvSpPr>
        <p:spPr>
          <a:xfrm>
            <a:off x="8113188" y="15704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9"/>
          <p:cNvSpPr/>
          <p:nvPr/>
        </p:nvSpPr>
        <p:spPr>
          <a:xfrm>
            <a:off x="0" y="25"/>
            <a:ext cx="5924673" cy="5143490"/>
          </a:xfrm>
          <a:custGeom>
            <a:rect b="b" l="l" r="r" t="t"/>
            <a:pathLst>
              <a:path extrusionOk="0" h="56121" w="101851">
                <a:moveTo>
                  <a:pt x="0" y="0"/>
                </a:moveTo>
                <a:lnTo>
                  <a:pt x="0" y="56120"/>
                </a:lnTo>
                <a:lnTo>
                  <a:pt x="99425" y="56120"/>
                </a:lnTo>
                <a:lnTo>
                  <a:pt x="96310" y="43997"/>
                </a:lnTo>
                <a:lnTo>
                  <a:pt x="101850" y="20088"/>
                </a:lnTo>
                <a:lnTo>
                  <a:pt x="89036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lt1"/>
              </a:gs>
            </a:gsLst>
            <a:lin ang="189007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9"/>
          <p:cNvSpPr/>
          <p:nvPr/>
        </p:nvSpPr>
        <p:spPr>
          <a:xfrm>
            <a:off x="160275" y="190904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9"/>
          <p:cNvSpPr/>
          <p:nvPr/>
        </p:nvSpPr>
        <p:spPr>
          <a:xfrm>
            <a:off x="4763700" y="428637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" name="Google Shape;205;p9"/>
          <p:cNvGrpSpPr/>
          <p:nvPr/>
        </p:nvGrpSpPr>
        <p:grpSpPr>
          <a:xfrm rot="5400000">
            <a:off x="879732" y="3779618"/>
            <a:ext cx="605662" cy="1648960"/>
            <a:chOff x="758850" y="467950"/>
            <a:chExt cx="368475" cy="1003200"/>
          </a:xfrm>
        </p:grpSpPr>
        <p:sp>
          <p:nvSpPr>
            <p:cNvPr id="206" name="Google Shape;206;p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9"/>
          <p:cNvGrpSpPr/>
          <p:nvPr/>
        </p:nvGrpSpPr>
        <p:grpSpPr>
          <a:xfrm>
            <a:off x="4310432" y="-764882"/>
            <a:ext cx="605662" cy="1648960"/>
            <a:chOff x="758850" y="467950"/>
            <a:chExt cx="368475" cy="1003200"/>
          </a:xfrm>
        </p:grpSpPr>
        <p:sp>
          <p:nvSpPr>
            <p:cNvPr id="225" name="Google Shape;225;p9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3" name="Google Shape;243;p9"/>
          <p:cNvSpPr txBox="1"/>
          <p:nvPr>
            <p:ph type="title"/>
          </p:nvPr>
        </p:nvSpPr>
        <p:spPr>
          <a:xfrm>
            <a:off x="720000" y="1618788"/>
            <a:ext cx="4949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4" name="Google Shape;244;p9"/>
          <p:cNvSpPr txBox="1"/>
          <p:nvPr>
            <p:ph idx="1" type="subTitle"/>
          </p:nvPr>
        </p:nvSpPr>
        <p:spPr>
          <a:xfrm>
            <a:off x="720000" y="2600125"/>
            <a:ext cx="4661100" cy="9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 txBox="1"/>
          <p:nvPr>
            <p:ph type="title"/>
          </p:nvPr>
        </p:nvSpPr>
        <p:spPr>
          <a:xfrm>
            <a:off x="713100" y="3486300"/>
            <a:ext cx="3786600" cy="111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Lexend Deca"/>
              <a:buNone/>
              <a:defRPr b="1" sz="35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Lexend Deca"/>
              <a:buNone/>
              <a:defRPr b="1" sz="3000">
                <a:solidFill>
                  <a:schemeClr val="lt2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236723"/>
            <a:ext cx="7717800" cy="3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3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846" name="Google Shape;846;p3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35"/>
          <p:cNvSpPr txBox="1"/>
          <p:nvPr>
            <p:ph type="ctrTitle"/>
          </p:nvPr>
        </p:nvSpPr>
        <p:spPr>
          <a:xfrm>
            <a:off x="382775" y="1424125"/>
            <a:ext cx="5382300" cy="228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Stage of Chaos – 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Useless Yet Electrifying Experience</a:t>
            </a:r>
            <a:endParaRPr sz="3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853" name="Google Shape;853;p35"/>
          <p:cNvSpPr/>
          <p:nvPr/>
        </p:nvSpPr>
        <p:spPr>
          <a:xfrm>
            <a:off x="5591625" y="1405548"/>
            <a:ext cx="389220" cy="389220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4" name="Google Shape;854;p35"/>
          <p:cNvGrpSpPr/>
          <p:nvPr/>
        </p:nvGrpSpPr>
        <p:grpSpPr>
          <a:xfrm>
            <a:off x="6427900" y="917625"/>
            <a:ext cx="2716088" cy="3686463"/>
            <a:chOff x="6321900" y="917625"/>
            <a:chExt cx="2716088" cy="3686463"/>
          </a:xfrm>
        </p:grpSpPr>
        <p:sp>
          <p:nvSpPr>
            <p:cNvPr id="855" name="Google Shape;855;p35"/>
            <p:cNvSpPr/>
            <p:nvPr/>
          </p:nvSpPr>
          <p:spPr>
            <a:xfrm>
              <a:off x="6457372" y="1565623"/>
              <a:ext cx="400157" cy="708045"/>
            </a:xfrm>
            <a:custGeom>
              <a:rect b="b" l="l" r="r" t="t"/>
              <a:pathLst>
                <a:path extrusionOk="0" h="12324" w="6965">
                  <a:moveTo>
                    <a:pt x="5407" y="1"/>
                  </a:moveTo>
                  <a:cubicBezTo>
                    <a:pt x="4861" y="1"/>
                    <a:pt x="4349" y="329"/>
                    <a:pt x="4132" y="860"/>
                  </a:cubicBezTo>
                  <a:lnTo>
                    <a:pt x="285" y="10436"/>
                  </a:lnTo>
                  <a:cubicBezTo>
                    <a:pt x="0" y="11133"/>
                    <a:pt x="348" y="11939"/>
                    <a:pt x="1045" y="12224"/>
                  </a:cubicBezTo>
                  <a:cubicBezTo>
                    <a:pt x="1214" y="12292"/>
                    <a:pt x="1388" y="12324"/>
                    <a:pt x="1559" y="12324"/>
                  </a:cubicBezTo>
                  <a:cubicBezTo>
                    <a:pt x="2105" y="12324"/>
                    <a:pt x="2617" y="11995"/>
                    <a:pt x="2834" y="11465"/>
                  </a:cubicBezTo>
                  <a:lnTo>
                    <a:pt x="6679" y="1889"/>
                  </a:lnTo>
                  <a:cubicBezTo>
                    <a:pt x="6964" y="1177"/>
                    <a:pt x="6616" y="385"/>
                    <a:pt x="5920" y="100"/>
                  </a:cubicBezTo>
                  <a:cubicBezTo>
                    <a:pt x="5751" y="33"/>
                    <a:pt x="5577" y="1"/>
                    <a:pt x="54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6610136" y="1421017"/>
              <a:ext cx="426585" cy="460539"/>
            </a:xfrm>
            <a:custGeom>
              <a:rect b="b" l="l" r="r" t="t"/>
              <a:pathLst>
                <a:path extrusionOk="0" h="8016" w="7425">
                  <a:moveTo>
                    <a:pt x="4375" y="1"/>
                  </a:moveTo>
                  <a:cubicBezTo>
                    <a:pt x="3348" y="1"/>
                    <a:pt x="2368" y="587"/>
                    <a:pt x="1916" y="1573"/>
                  </a:cubicBezTo>
                  <a:lnTo>
                    <a:pt x="0" y="5768"/>
                  </a:lnTo>
                  <a:lnTo>
                    <a:pt x="4875" y="8015"/>
                  </a:lnTo>
                  <a:lnTo>
                    <a:pt x="6806" y="3805"/>
                  </a:lnTo>
                  <a:cubicBezTo>
                    <a:pt x="7424" y="2459"/>
                    <a:pt x="6838" y="861"/>
                    <a:pt x="5493" y="243"/>
                  </a:cubicBezTo>
                  <a:cubicBezTo>
                    <a:pt x="5130" y="79"/>
                    <a:pt x="4749" y="1"/>
                    <a:pt x="4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7504892" y="1556833"/>
              <a:ext cx="389241" cy="537009"/>
            </a:xfrm>
            <a:custGeom>
              <a:rect b="b" l="l" r="r" t="t"/>
              <a:pathLst>
                <a:path extrusionOk="0" h="9347" w="6775">
                  <a:moveTo>
                    <a:pt x="2455" y="0"/>
                  </a:moveTo>
                  <a:lnTo>
                    <a:pt x="1" y="1346"/>
                  </a:lnTo>
                  <a:lnTo>
                    <a:pt x="3942" y="8610"/>
                  </a:lnTo>
                  <a:cubicBezTo>
                    <a:pt x="4205" y="9080"/>
                    <a:pt x="4685" y="9347"/>
                    <a:pt x="5182" y="9347"/>
                  </a:cubicBezTo>
                  <a:cubicBezTo>
                    <a:pt x="5404" y="9347"/>
                    <a:pt x="5631" y="9293"/>
                    <a:pt x="5842" y="9180"/>
                  </a:cubicBezTo>
                  <a:cubicBezTo>
                    <a:pt x="6522" y="8800"/>
                    <a:pt x="6775" y="7962"/>
                    <a:pt x="6411" y="7281"/>
                  </a:cubicBezTo>
                  <a:lnTo>
                    <a:pt x="24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35"/>
            <p:cNvSpPr/>
            <p:nvPr/>
          </p:nvSpPr>
          <p:spPr>
            <a:xfrm>
              <a:off x="7719474" y="1648699"/>
              <a:ext cx="508455" cy="445831"/>
            </a:xfrm>
            <a:custGeom>
              <a:rect b="b" l="l" r="r" t="t"/>
              <a:pathLst>
                <a:path extrusionOk="0" h="7760" w="8850">
                  <a:moveTo>
                    <a:pt x="7060" y="0"/>
                  </a:moveTo>
                  <a:lnTo>
                    <a:pt x="682" y="5287"/>
                  </a:lnTo>
                  <a:cubicBezTo>
                    <a:pt x="96" y="5777"/>
                    <a:pt x="1" y="6663"/>
                    <a:pt x="492" y="7249"/>
                  </a:cubicBezTo>
                  <a:cubicBezTo>
                    <a:pt x="767" y="7587"/>
                    <a:pt x="1167" y="7760"/>
                    <a:pt x="1572" y="7760"/>
                  </a:cubicBezTo>
                  <a:cubicBezTo>
                    <a:pt x="1888" y="7760"/>
                    <a:pt x="2206" y="7654"/>
                    <a:pt x="2470" y="7439"/>
                  </a:cubicBezTo>
                  <a:lnTo>
                    <a:pt x="8849" y="2153"/>
                  </a:lnTo>
                  <a:lnTo>
                    <a:pt x="70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35"/>
            <p:cNvSpPr/>
            <p:nvPr/>
          </p:nvSpPr>
          <p:spPr>
            <a:xfrm>
              <a:off x="7365801" y="1441011"/>
              <a:ext cx="427447" cy="460539"/>
            </a:xfrm>
            <a:custGeom>
              <a:rect b="b" l="l" r="r" t="t"/>
              <a:pathLst>
                <a:path extrusionOk="0" h="8016" w="7440">
                  <a:moveTo>
                    <a:pt x="3055" y="1"/>
                  </a:moveTo>
                  <a:cubicBezTo>
                    <a:pt x="2684" y="1"/>
                    <a:pt x="2306" y="79"/>
                    <a:pt x="1947" y="243"/>
                  </a:cubicBezTo>
                  <a:cubicBezTo>
                    <a:pt x="586" y="861"/>
                    <a:pt x="1" y="2459"/>
                    <a:pt x="617" y="3805"/>
                  </a:cubicBezTo>
                  <a:lnTo>
                    <a:pt x="2548" y="8015"/>
                  </a:lnTo>
                  <a:lnTo>
                    <a:pt x="7440" y="5768"/>
                  </a:lnTo>
                  <a:lnTo>
                    <a:pt x="5509" y="1573"/>
                  </a:lnTo>
                  <a:cubicBezTo>
                    <a:pt x="5056" y="587"/>
                    <a:pt x="4076" y="1"/>
                    <a:pt x="3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060272" y="998460"/>
              <a:ext cx="250091" cy="287435"/>
            </a:xfrm>
            <a:custGeom>
              <a:rect b="b" l="l" r="r" t="t"/>
              <a:pathLst>
                <a:path extrusionOk="0" h="5003" w="4353">
                  <a:moveTo>
                    <a:pt x="2168" y="1"/>
                  </a:moveTo>
                  <a:cubicBezTo>
                    <a:pt x="965" y="1"/>
                    <a:pt x="1" y="1125"/>
                    <a:pt x="1" y="2502"/>
                  </a:cubicBezTo>
                  <a:cubicBezTo>
                    <a:pt x="1" y="3879"/>
                    <a:pt x="965" y="5002"/>
                    <a:pt x="2168" y="5002"/>
                  </a:cubicBezTo>
                  <a:cubicBezTo>
                    <a:pt x="3371" y="5002"/>
                    <a:pt x="4353" y="3879"/>
                    <a:pt x="4353" y="2502"/>
                  </a:cubicBezTo>
                  <a:cubicBezTo>
                    <a:pt x="4353" y="1125"/>
                    <a:pt x="3371" y="1"/>
                    <a:pt x="2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149379" y="1272217"/>
              <a:ext cx="134669" cy="205565"/>
            </a:xfrm>
            <a:custGeom>
              <a:rect b="b" l="l" r="r" t="t"/>
              <a:pathLst>
                <a:path extrusionOk="0" h="3578" w="2344">
                  <a:moveTo>
                    <a:pt x="1" y="1"/>
                  </a:moveTo>
                  <a:lnTo>
                    <a:pt x="1" y="3578"/>
                  </a:lnTo>
                  <a:lnTo>
                    <a:pt x="2343" y="3578"/>
                  </a:ln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149379" y="1244928"/>
              <a:ext cx="134669" cy="115250"/>
            </a:xfrm>
            <a:custGeom>
              <a:rect b="b" l="l" r="r" t="t"/>
              <a:pathLst>
                <a:path extrusionOk="0" h="2006" w="2344">
                  <a:moveTo>
                    <a:pt x="1" y="1"/>
                  </a:moveTo>
                  <a:lnTo>
                    <a:pt x="1" y="649"/>
                  </a:lnTo>
                  <a:cubicBezTo>
                    <a:pt x="64" y="807"/>
                    <a:pt x="381" y="1489"/>
                    <a:pt x="1140" y="1820"/>
                  </a:cubicBezTo>
                  <a:cubicBezTo>
                    <a:pt x="1462" y="1967"/>
                    <a:pt x="1767" y="2005"/>
                    <a:pt x="2001" y="2005"/>
                  </a:cubicBezTo>
                  <a:cubicBezTo>
                    <a:pt x="2146" y="2005"/>
                    <a:pt x="2264" y="1991"/>
                    <a:pt x="2343" y="1979"/>
                  </a:cubicBezTo>
                  <a:lnTo>
                    <a:pt x="23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088423" y="1048960"/>
              <a:ext cx="250148" cy="280541"/>
            </a:xfrm>
            <a:custGeom>
              <a:rect b="b" l="l" r="r" t="t"/>
              <a:pathLst>
                <a:path extrusionOk="0" h="4883" w="4354">
                  <a:moveTo>
                    <a:pt x="1855" y="0"/>
                  </a:moveTo>
                  <a:cubicBezTo>
                    <a:pt x="1721" y="0"/>
                    <a:pt x="1588" y="18"/>
                    <a:pt x="1457" y="56"/>
                  </a:cubicBezTo>
                  <a:cubicBezTo>
                    <a:pt x="475" y="356"/>
                    <a:pt x="1" y="1671"/>
                    <a:pt x="397" y="2984"/>
                  </a:cubicBezTo>
                  <a:cubicBezTo>
                    <a:pt x="737" y="4115"/>
                    <a:pt x="1617" y="4882"/>
                    <a:pt x="2481" y="4882"/>
                  </a:cubicBezTo>
                  <a:cubicBezTo>
                    <a:pt x="2621" y="4882"/>
                    <a:pt x="2761" y="4862"/>
                    <a:pt x="2898" y="4820"/>
                  </a:cubicBezTo>
                  <a:cubicBezTo>
                    <a:pt x="3879" y="4535"/>
                    <a:pt x="4354" y="3222"/>
                    <a:pt x="3957" y="1908"/>
                  </a:cubicBezTo>
                  <a:cubicBezTo>
                    <a:pt x="3615" y="770"/>
                    <a:pt x="2725" y="0"/>
                    <a:pt x="18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031201" y="1177422"/>
              <a:ext cx="100082" cy="96922"/>
            </a:xfrm>
            <a:custGeom>
              <a:rect b="b" l="l" r="r" t="t"/>
              <a:pathLst>
                <a:path extrusionOk="0" h="1687" w="1742">
                  <a:moveTo>
                    <a:pt x="645" y="0"/>
                  </a:moveTo>
                  <a:cubicBezTo>
                    <a:pt x="518" y="0"/>
                    <a:pt x="399" y="37"/>
                    <a:pt x="300" y="115"/>
                  </a:cubicBezTo>
                  <a:cubicBezTo>
                    <a:pt x="0" y="353"/>
                    <a:pt x="15" y="859"/>
                    <a:pt x="332" y="1254"/>
                  </a:cubicBezTo>
                  <a:cubicBezTo>
                    <a:pt x="544" y="1531"/>
                    <a:pt x="836" y="1686"/>
                    <a:pt x="1095" y="1686"/>
                  </a:cubicBezTo>
                  <a:cubicBezTo>
                    <a:pt x="1222" y="1686"/>
                    <a:pt x="1341" y="1649"/>
                    <a:pt x="1440" y="1571"/>
                  </a:cubicBezTo>
                  <a:cubicBezTo>
                    <a:pt x="1741" y="1349"/>
                    <a:pt x="1725" y="828"/>
                    <a:pt x="1408" y="431"/>
                  </a:cubicBezTo>
                  <a:cubicBezTo>
                    <a:pt x="1195" y="155"/>
                    <a:pt x="905" y="0"/>
                    <a:pt x="6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35"/>
            <p:cNvSpPr/>
            <p:nvPr/>
          </p:nvSpPr>
          <p:spPr>
            <a:xfrm>
              <a:off x="7199363" y="1248605"/>
              <a:ext cx="41021" cy="12754"/>
            </a:xfrm>
            <a:custGeom>
              <a:rect b="b" l="l" r="r" t="t"/>
              <a:pathLst>
                <a:path extrusionOk="0" h="222" w="714">
                  <a:moveTo>
                    <a:pt x="32" y="0"/>
                  </a:moveTo>
                  <a:lnTo>
                    <a:pt x="1" y="32"/>
                  </a:lnTo>
                  <a:cubicBezTo>
                    <a:pt x="112" y="142"/>
                    <a:pt x="222" y="205"/>
                    <a:pt x="349" y="205"/>
                  </a:cubicBezTo>
                  <a:cubicBezTo>
                    <a:pt x="365" y="205"/>
                    <a:pt x="380" y="222"/>
                    <a:pt x="380" y="222"/>
                  </a:cubicBezTo>
                  <a:cubicBezTo>
                    <a:pt x="492" y="222"/>
                    <a:pt x="602" y="174"/>
                    <a:pt x="713" y="110"/>
                  </a:cubicBezTo>
                  <a:lnTo>
                    <a:pt x="682" y="63"/>
                  </a:lnTo>
                  <a:cubicBezTo>
                    <a:pt x="585" y="119"/>
                    <a:pt x="489" y="161"/>
                    <a:pt x="403" y="161"/>
                  </a:cubicBezTo>
                  <a:cubicBezTo>
                    <a:pt x="390" y="161"/>
                    <a:pt x="377" y="160"/>
                    <a:pt x="365" y="158"/>
                  </a:cubicBezTo>
                  <a:cubicBezTo>
                    <a:pt x="239" y="158"/>
                    <a:pt x="144" y="95"/>
                    <a:pt x="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35"/>
            <p:cNvSpPr/>
            <p:nvPr/>
          </p:nvSpPr>
          <p:spPr>
            <a:xfrm>
              <a:off x="7158457" y="1185637"/>
              <a:ext cx="37344" cy="17523"/>
            </a:xfrm>
            <a:custGeom>
              <a:rect b="b" l="l" r="r" t="t"/>
              <a:pathLst>
                <a:path extrusionOk="0" h="305" w="650">
                  <a:moveTo>
                    <a:pt x="397" y="0"/>
                  </a:moveTo>
                  <a:cubicBezTo>
                    <a:pt x="358" y="0"/>
                    <a:pt x="315" y="6"/>
                    <a:pt x="269" y="20"/>
                  </a:cubicBezTo>
                  <a:cubicBezTo>
                    <a:pt x="64" y="83"/>
                    <a:pt x="1" y="273"/>
                    <a:pt x="1" y="288"/>
                  </a:cubicBezTo>
                  <a:lnTo>
                    <a:pt x="48" y="305"/>
                  </a:lnTo>
                  <a:cubicBezTo>
                    <a:pt x="48" y="288"/>
                    <a:pt x="111" y="130"/>
                    <a:pt x="286" y="67"/>
                  </a:cubicBezTo>
                  <a:cubicBezTo>
                    <a:pt x="320" y="57"/>
                    <a:pt x="353" y="54"/>
                    <a:pt x="384" y="54"/>
                  </a:cubicBezTo>
                  <a:cubicBezTo>
                    <a:pt x="511" y="54"/>
                    <a:pt x="605" y="115"/>
                    <a:pt x="618" y="115"/>
                  </a:cubicBezTo>
                  <a:lnTo>
                    <a:pt x="649" y="83"/>
                  </a:lnTo>
                  <a:cubicBezTo>
                    <a:pt x="637" y="70"/>
                    <a:pt x="538" y="0"/>
                    <a:pt x="3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35"/>
            <p:cNvSpPr/>
            <p:nvPr/>
          </p:nvSpPr>
          <p:spPr>
            <a:xfrm>
              <a:off x="7168453" y="1187418"/>
              <a:ext cx="14593" cy="12352"/>
            </a:xfrm>
            <a:custGeom>
              <a:rect b="b" l="l" r="r" t="t"/>
              <a:pathLst>
                <a:path extrusionOk="0" h="215" w="254">
                  <a:moveTo>
                    <a:pt x="120" y="0"/>
                  </a:moveTo>
                  <a:cubicBezTo>
                    <a:pt x="112" y="0"/>
                    <a:pt x="103" y="2"/>
                    <a:pt x="95" y="4"/>
                  </a:cubicBezTo>
                  <a:cubicBezTo>
                    <a:pt x="32" y="36"/>
                    <a:pt x="0" y="84"/>
                    <a:pt x="32" y="147"/>
                  </a:cubicBezTo>
                  <a:cubicBezTo>
                    <a:pt x="46" y="186"/>
                    <a:pt x="91" y="214"/>
                    <a:pt x="133" y="214"/>
                  </a:cubicBezTo>
                  <a:cubicBezTo>
                    <a:pt x="142" y="214"/>
                    <a:pt x="151" y="213"/>
                    <a:pt x="159" y="210"/>
                  </a:cubicBezTo>
                  <a:cubicBezTo>
                    <a:pt x="222" y="194"/>
                    <a:pt x="254" y="131"/>
                    <a:pt x="222" y="84"/>
                  </a:cubicBezTo>
                  <a:cubicBezTo>
                    <a:pt x="209" y="31"/>
                    <a:pt x="163" y="0"/>
                    <a:pt x="1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35"/>
            <p:cNvSpPr/>
            <p:nvPr/>
          </p:nvSpPr>
          <p:spPr>
            <a:xfrm>
              <a:off x="7251242" y="1154614"/>
              <a:ext cx="37287" cy="18500"/>
            </a:xfrm>
            <a:custGeom>
              <a:rect b="b" l="l" r="r" t="t"/>
              <a:pathLst>
                <a:path extrusionOk="0" h="322" w="649">
                  <a:moveTo>
                    <a:pt x="399" y="0"/>
                  </a:moveTo>
                  <a:cubicBezTo>
                    <a:pt x="358" y="0"/>
                    <a:pt x="314" y="7"/>
                    <a:pt x="269" y="22"/>
                  </a:cubicBezTo>
                  <a:cubicBezTo>
                    <a:pt x="64" y="85"/>
                    <a:pt x="0" y="275"/>
                    <a:pt x="0" y="307"/>
                  </a:cubicBezTo>
                  <a:lnTo>
                    <a:pt x="47" y="322"/>
                  </a:lnTo>
                  <a:cubicBezTo>
                    <a:pt x="47" y="290"/>
                    <a:pt x="111" y="132"/>
                    <a:pt x="285" y="69"/>
                  </a:cubicBezTo>
                  <a:cubicBezTo>
                    <a:pt x="319" y="59"/>
                    <a:pt x="352" y="56"/>
                    <a:pt x="382" y="56"/>
                  </a:cubicBezTo>
                  <a:cubicBezTo>
                    <a:pt x="510" y="56"/>
                    <a:pt x="605" y="120"/>
                    <a:pt x="617" y="132"/>
                  </a:cubicBezTo>
                  <a:lnTo>
                    <a:pt x="649" y="85"/>
                  </a:lnTo>
                  <a:cubicBezTo>
                    <a:pt x="625" y="61"/>
                    <a:pt x="528" y="0"/>
                    <a:pt x="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5"/>
            <p:cNvSpPr/>
            <p:nvPr/>
          </p:nvSpPr>
          <p:spPr>
            <a:xfrm>
              <a:off x="7261181" y="1156509"/>
              <a:ext cx="13731" cy="12410"/>
            </a:xfrm>
            <a:custGeom>
              <a:rect b="b" l="l" r="r" t="t"/>
              <a:pathLst>
                <a:path extrusionOk="0" h="216" w="239">
                  <a:moveTo>
                    <a:pt x="121" y="0"/>
                  </a:moveTo>
                  <a:cubicBezTo>
                    <a:pt x="112" y="0"/>
                    <a:pt x="104" y="1"/>
                    <a:pt x="96" y="4"/>
                  </a:cubicBezTo>
                  <a:cubicBezTo>
                    <a:pt x="32" y="36"/>
                    <a:pt x="1" y="84"/>
                    <a:pt x="17" y="147"/>
                  </a:cubicBezTo>
                  <a:cubicBezTo>
                    <a:pt x="29" y="196"/>
                    <a:pt x="69" y="216"/>
                    <a:pt x="115" y="216"/>
                  </a:cubicBezTo>
                  <a:cubicBezTo>
                    <a:pt x="129" y="216"/>
                    <a:pt x="144" y="214"/>
                    <a:pt x="159" y="210"/>
                  </a:cubicBezTo>
                  <a:cubicBezTo>
                    <a:pt x="207" y="194"/>
                    <a:pt x="239" y="131"/>
                    <a:pt x="222" y="84"/>
                  </a:cubicBezTo>
                  <a:cubicBezTo>
                    <a:pt x="210" y="31"/>
                    <a:pt x="164" y="0"/>
                    <a:pt x="1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5"/>
            <p:cNvSpPr/>
            <p:nvPr/>
          </p:nvSpPr>
          <p:spPr>
            <a:xfrm>
              <a:off x="7227571" y="1162140"/>
              <a:ext cx="33667" cy="69173"/>
            </a:xfrm>
            <a:custGeom>
              <a:rect b="b" l="l" r="r" t="t"/>
              <a:pathLst>
                <a:path extrusionOk="0" h="1204" w="586">
                  <a:moveTo>
                    <a:pt x="1" y="1"/>
                  </a:moveTo>
                  <a:lnTo>
                    <a:pt x="96" y="1204"/>
                  </a:lnTo>
                  <a:lnTo>
                    <a:pt x="586" y="106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5"/>
            <p:cNvSpPr/>
            <p:nvPr/>
          </p:nvSpPr>
          <p:spPr>
            <a:xfrm>
              <a:off x="7121171" y="1146053"/>
              <a:ext cx="64634" cy="28267"/>
            </a:xfrm>
            <a:custGeom>
              <a:rect b="b" l="l" r="r" t="t"/>
              <a:pathLst>
                <a:path extrusionOk="0" h="492" w="1125">
                  <a:moveTo>
                    <a:pt x="1007" y="0"/>
                  </a:moveTo>
                  <a:cubicBezTo>
                    <a:pt x="993" y="0"/>
                    <a:pt x="979" y="4"/>
                    <a:pt x="967" y="12"/>
                  </a:cubicBezTo>
                  <a:lnTo>
                    <a:pt x="95" y="266"/>
                  </a:lnTo>
                  <a:cubicBezTo>
                    <a:pt x="32" y="297"/>
                    <a:pt x="0" y="361"/>
                    <a:pt x="17" y="408"/>
                  </a:cubicBezTo>
                  <a:cubicBezTo>
                    <a:pt x="30" y="460"/>
                    <a:pt x="76" y="491"/>
                    <a:pt x="127" y="491"/>
                  </a:cubicBezTo>
                  <a:cubicBezTo>
                    <a:pt x="138" y="491"/>
                    <a:pt x="148" y="490"/>
                    <a:pt x="159" y="487"/>
                  </a:cubicBezTo>
                  <a:lnTo>
                    <a:pt x="1030" y="218"/>
                  </a:lnTo>
                  <a:cubicBezTo>
                    <a:pt x="1093" y="202"/>
                    <a:pt x="1125" y="139"/>
                    <a:pt x="1108" y="76"/>
                  </a:cubicBezTo>
                  <a:cubicBezTo>
                    <a:pt x="1085" y="29"/>
                    <a:pt x="1045" y="0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5"/>
            <p:cNvSpPr/>
            <p:nvPr/>
          </p:nvSpPr>
          <p:spPr>
            <a:xfrm>
              <a:off x="7223952" y="1115202"/>
              <a:ext cx="64577" cy="28152"/>
            </a:xfrm>
            <a:custGeom>
              <a:rect b="b" l="l" r="r" t="t"/>
              <a:pathLst>
                <a:path extrusionOk="0" h="490" w="1124">
                  <a:moveTo>
                    <a:pt x="1000" y="1"/>
                  </a:moveTo>
                  <a:cubicBezTo>
                    <a:pt x="988" y="1"/>
                    <a:pt x="976" y="4"/>
                    <a:pt x="965" y="11"/>
                  </a:cubicBezTo>
                  <a:lnTo>
                    <a:pt x="96" y="280"/>
                  </a:lnTo>
                  <a:cubicBezTo>
                    <a:pt x="32" y="296"/>
                    <a:pt x="1" y="360"/>
                    <a:pt x="16" y="423"/>
                  </a:cubicBezTo>
                  <a:cubicBezTo>
                    <a:pt x="29" y="462"/>
                    <a:pt x="75" y="490"/>
                    <a:pt x="126" y="490"/>
                  </a:cubicBezTo>
                  <a:cubicBezTo>
                    <a:pt x="137" y="490"/>
                    <a:pt x="148" y="489"/>
                    <a:pt x="159" y="486"/>
                  </a:cubicBezTo>
                  <a:lnTo>
                    <a:pt x="1029" y="216"/>
                  </a:lnTo>
                  <a:cubicBezTo>
                    <a:pt x="1092" y="201"/>
                    <a:pt x="1124" y="138"/>
                    <a:pt x="1108" y="75"/>
                  </a:cubicBezTo>
                  <a:cubicBezTo>
                    <a:pt x="1084" y="37"/>
                    <a:pt x="1041" y="1"/>
                    <a:pt x="10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5"/>
            <p:cNvSpPr/>
            <p:nvPr/>
          </p:nvSpPr>
          <p:spPr>
            <a:xfrm>
              <a:off x="7141164" y="1212640"/>
              <a:ext cx="57395" cy="48260"/>
            </a:xfrm>
            <a:custGeom>
              <a:rect b="b" l="l" r="r" t="t"/>
              <a:pathLst>
                <a:path extrusionOk="0" h="840" w="999">
                  <a:moveTo>
                    <a:pt x="527" y="1"/>
                  </a:moveTo>
                  <a:cubicBezTo>
                    <a:pt x="478" y="1"/>
                    <a:pt x="429" y="8"/>
                    <a:pt x="380" y="25"/>
                  </a:cubicBezTo>
                  <a:cubicBezTo>
                    <a:pt x="144" y="88"/>
                    <a:pt x="1" y="325"/>
                    <a:pt x="64" y="546"/>
                  </a:cubicBezTo>
                  <a:cubicBezTo>
                    <a:pt x="114" y="723"/>
                    <a:pt x="286" y="839"/>
                    <a:pt x="474" y="839"/>
                  </a:cubicBezTo>
                  <a:cubicBezTo>
                    <a:pt x="522" y="839"/>
                    <a:pt x="570" y="832"/>
                    <a:pt x="619" y="816"/>
                  </a:cubicBezTo>
                  <a:cubicBezTo>
                    <a:pt x="855" y="753"/>
                    <a:pt x="998" y="515"/>
                    <a:pt x="935" y="293"/>
                  </a:cubicBezTo>
                  <a:cubicBezTo>
                    <a:pt x="885" y="117"/>
                    <a:pt x="714" y="1"/>
                    <a:pt x="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35"/>
            <p:cNvSpPr/>
            <p:nvPr/>
          </p:nvSpPr>
          <p:spPr>
            <a:xfrm>
              <a:off x="7274854" y="1181731"/>
              <a:ext cx="57338" cy="48260"/>
            </a:xfrm>
            <a:custGeom>
              <a:rect b="b" l="l" r="r" t="t"/>
              <a:pathLst>
                <a:path extrusionOk="0" h="840" w="998">
                  <a:moveTo>
                    <a:pt x="526" y="1"/>
                  </a:moveTo>
                  <a:cubicBezTo>
                    <a:pt x="478" y="1"/>
                    <a:pt x="429" y="8"/>
                    <a:pt x="381" y="25"/>
                  </a:cubicBezTo>
                  <a:cubicBezTo>
                    <a:pt x="143" y="88"/>
                    <a:pt x="1" y="325"/>
                    <a:pt x="64" y="546"/>
                  </a:cubicBezTo>
                  <a:cubicBezTo>
                    <a:pt x="115" y="723"/>
                    <a:pt x="286" y="839"/>
                    <a:pt x="473" y="839"/>
                  </a:cubicBezTo>
                  <a:cubicBezTo>
                    <a:pt x="521" y="839"/>
                    <a:pt x="570" y="832"/>
                    <a:pt x="618" y="816"/>
                  </a:cubicBezTo>
                  <a:cubicBezTo>
                    <a:pt x="856" y="753"/>
                    <a:pt x="997" y="515"/>
                    <a:pt x="934" y="293"/>
                  </a:cubicBezTo>
                  <a:cubicBezTo>
                    <a:pt x="884" y="117"/>
                    <a:pt x="713" y="1"/>
                    <a:pt x="5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35"/>
            <p:cNvSpPr/>
            <p:nvPr/>
          </p:nvSpPr>
          <p:spPr>
            <a:xfrm>
              <a:off x="7142141" y="1013052"/>
              <a:ext cx="100082" cy="81870"/>
            </a:xfrm>
            <a:custGeom>
              <a:rect b="b" l="l" r="r" t="t"/>
              <a:pathLst>
                <a:path extrusionOk="0" h="1425" w="1742">
                  <a:moveTo>
                    <a:pt x="870" y="0"/>
                  </a:moveTo>
                  <a:cubicBezTo>
                    <a:pt x="395" y="0"/>
                    <a:pt x="0" y="317"/>
                    <a:pt x="0" y="713"/>
                  </a:cubicBezTo>
                  <a:cubicBezTo>
                    <a:pt x="0" y="1108"/>
                    <a:pt x="395" y="1425"/>
                    <a:pt x="870" y="1425"/>
                  </a:cubicBezTo>
                  <a:cubicBezTo>
                    <a:pt x="1345" y="1425"/>
                    <a:pt x="1741" y="1108"/>
                    <a:pt x="1741" y="713"/>
                  </a:cubicBezTo>
                  <a:cubicBezTo>
                    <a:pt x="1741" y="317"/>
                    <a:pt x="1345" y="0"/>
                    <a:pt x="8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5"/>
            <p:cNvSpPr/>
            <p:nvPr/>
          </p:nvSpPr>
          <p:spPr>
            <a:xfrm>
              <a:off x="7012989" y="917625"/>
              <a:ext cx="271061" cy="200969"/>
            </a:xfrm>
            <a:custGeom>
              <a:rect b="b" l="l" r="r" t="t"/>
              <a:pathLst>
                <a:path extrusionOk="0" h="3498" w="4718">
                  <a:moveTo>
                    <a:pt x="2438" y="1"/>
                  </a:moveTo>
                  <a:cubicBezTo>
                    <a:pt x="2229" y="1"/>
                    <a:pt x="2016" y="31"/>
                    <a:pt x="1805" y="95"/>
                  </a:cubicBezTo>
                  <a:cubicBezTo>
                    <a:pt x="649" y="443"/>
                    <a:pt x="1" y="1646"/>
                    <a:pt x="349" y="2801"/>
                  </a:cubicBezTo>
                  <a:lnTo>
                    <a:pt x="554" y="3497"/>
                  </a:lnTo>
                  <a:lnTo>
                    <a:pt x="4717" y="2247"/>
                  </a:lnTo>
                  <a:lnTo>
                    <a:pt x="4511" y="1551"/>
                  </a:lnTo>
                  <a:cubicBezTo>
                    <a:pt x="4226" y="606"/>
                    <a:pt x="3371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5"/>
            <p:cNvSpPr/>
            <p:nvPr/>
          </p:nvSpPr>
          <p:spPr>
            <a:xfrm>
              <a:off x="7016608" y="1002137"/>
              <a:ext cx="282839" cy="116514"/>
            </a:xfrm>
            <a:custGeom>
              <a:rect b="b" l="l" r="r" t="t"/>
              <a:pathLst>
                <a:path extrusionOk="0" h="2028" w="4923">
                  <a:moveTo>
                    <a:pt x="4462" y="0"/>
                  </a:moveTo>
                  <a:cubicBezTo>
                    <a:pt x="4426" y="0"/>
                    <a:pt x="4389" y="6"/>
                    <a:pt x="4353" y="17"/>
                  </a:cubicBezTo>
                  <a:lnTo>
                    <a:pt x="333" y="1235"/>
                  </a:lnTo>
                  <a:cubicBezTo>
                    <a:pt x="127" y="1298"/>
                    <a:pt x="1" y="1520"/>
                    <a:pt x="64" y="1726"/>
                  </a:cubicBezTo>
                  <a:cubicBezTo>
                    <a:pt x="116" y="1909"/>
                    <a:pt x="277" y="2027"/>
                    <a:pt x="456" y="2027"/>
                  </a:cubicBezTo>
                  <a:cubicBezTo>
                    <a:pt x="493" y="2027"/>
                    <a:pt x="532" y="2022"/>
                    <a:pt x="571" y="2011"/>
                  </a:cubicBezTo>
                  <a:lnTo>
                    <a:pt x="4574" y="792"/>
                  </a:lnTo>
                  <a:cubicBezTo>
                    <a:pt x="4796" y="728"/>
                    <a:pt x="4923" y="507"/>
                    <a:pt x="4859" y="285"/>
                  </a:cubicBezTo>
                  <a:cubicBezTo>
                    <a:pt x="4795" y="116"/>
                    <a:pt x="4633" y="0"/>
                    <a:pt x="4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5"/>
            <p:cNvSpPr/>
            <p:nvPr/>
          </p:nvSpPr>
          <p:spPr>
            <a:xfrm>
              <a:off x="6591924" y="2237924"/>
              <a:ext cx="1252235" cy="2247944"/>
            </a:xfrm>
            <a:custGeom>
              <a:rect b="b" l="l" r="r" t="t"/>
              <a:pathLst>
                <a:path extrusionOk="0" h="39127" w="21796">
                  <a:moveTo>
                    <a:pt x="6222" y="1"/>
                  </a:moveTo>
                  <a:lnTo>
                    <a:pt x="1" y="38192"/>
                  </a:lnTo>
                  <a:lnTo>
                    <a:pt x="5730" y="39126"/>
                  </a:lnTo>
                  <a:lnTo>
                    <a:pt x="10907" y="7408"/>
                  </a:lnTo>
                  <a:lnTo>
                    <a:pt x="16066" y="39126"/>
                  </a:lnTo>
                  <a:lnTo>
                    <a:pt x="21796" y="38192"/>
                  </a:lnTo>
                  <a:lnTo>
                    <a:pt x="15575" y="1"/>
                  </a:lnTo>
                  <a:lnTo>
                    <a:pt x="10907" y="760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5"/>
            <p:cNvSpPr/>
            <p:nvPr/>
          </p:nvSpPr>
          <p:spPr>
            <a:xfrm>
              <a:off x="6941116" y="2143358"/>
              <a:ext cx="543845" cy="493804"/>
            </a:xfrm>
            <a:custGeom>
              <a:rect b="b" l="l" r="r" t="t"/>
              <a:pathLst>
                <a:path extrusionOk="0" h="8595" w="9466">
                  <a:moveTo>
                    <a:pt x="1" y="1"/>
                  </a:moveTo>
                  <a:lnTo>
                    <a:pt x="1" y="8136"/>
                  </a:lnTo>
                  <a:cubicBezTo>
                    <a:pt x="1" y="8389"/>
                    <a:pt x="207" y="8594"/>
                    <a:pt x="460" y="8594"/>
                  </a:cubicBezTo>
                  <a:lnTo>
                    <a:pt x="8991" y="8594"/>
                  </a:lnTo>
                  <a:cubicBezTo>
                    <a:pt x="9260" y="8594"/>
                    <a:pt x="9465" y="8389"/>
                    <a:pt x="9465" y="8136"/>
                  </a:cubicBezTo>
                  <a:lnTo>
                    <a:pt x="94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5"/>
            <p:cNvSpPr/>
            <p:nvPr/>
          </p:nvSpPr>
          <p:spPr>
            <a:xfrm>
              <a:off x="6321900" y="3605563"/>
              <a:ext cx="760269" cy="986632"/>
            </a:xfrm>
            <a:custGeom>
              <a:rect b="b" l="l" r="r" t="t"/>
              <a:pathLst>
                <a:path extrusionOk="0" h="17173" w="13233">
                  <a:moveTo>
                    <a:pt x="5840" y="0"/>
                  </a:moveTo>
                  <a:lnTo>
                    <a:pt x="3863" y="15527"/>
                  </a:lnTo>
                  <a:lnTo>
                    <a:pt x="1" y="17173"/>
                  </a:lnTo>
                  <a:lnTo>
                    <a:pt x="10289" y="17094"/>
                  </a:lnTo>
                  <a:lnTo>
                    <a:pt x="10289" y="16050"/>
                  </a:lnTo>
                  <a:lnTo>
                    <a:pt x="13232" y="1377"/>
                  </a:lnTo>
                  <a:lnTo>
                    <a:pt x="5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5"/>
            <p:cNvSpPr/>
            <p:nvPr/>
          </p:nvSpPr>
          <p:spPr>
            <a:xfrm>
              <a:off x="7326676" y="3617341"/>
              <a:ext cx="760269" cy="986747"/>
            </a:xfrm>
            <a:custGeom>
              <a:rect b="b" l="l" r="r" t="t"/>
              <a:pathLst>
                <a:path extrusionOk="0" h="17175" w="13233">
                  <a:moveTo>
                    <a:pt x="7393" y="0"/>
                  </a:moveTo>
                  <a:lnTo>
                    <a:pt x="0" y="1378"/>
                  </a:lnTo>
                  <a:lnTo>
                    <a:pt x="2944" y="16050"/>
                  </a:lnTo>
                  <a:lnTo>
                    <a:pt x="2944" y="17111"/>
                  </a:lnTo>
                  <a:lnTo>
                    <a:pt x="13232" y="17174"/>
                  </a:lnTo>
                  <a:lnTo>
                    <a:pt x="9370" y="15528"/>
                  </a:lnTo>
                  <a:lnTo>
                    <a:pt x="73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5"/>
            <p:cNvSpPr/>
            <p:nvPr/>
          </p:nvSpPr>
          <p:spPr>
            <a:xfrm>
              <a:off x="6910207" y="1432278"/>
              <a:ext cx="575674" cy="781124"/>
            </a:xfrm>
            <a:custGeom>
              <a:rect b="b" l="l" r="r" t="t"/>
              <a:pathLst>
                <a:path extrusionOk="0" h="13596" w="10020">
                  <a:moveTo>
                    <a:pt x="0" y="0"/>
                  </a:moveTo>
                  <a:lnTo>
                    <a:pt x="0" y="13596"/>
                  </a:lnTo>
                  <a:lnTo>
                    <a:pt x="10020" y="13596"/>
                  </a:lnTo>
                  <a:lnTo>
                    <a:pt x="100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5"/>
            <p:cNvSpPr/>
            <p:nvPr/>
          </p:nvSpPr>
          <p:spPr>
            <a:xfrm>
              <a:off x="7293067" y="1414066"/>
              <a:ext cx="326445" cy="968477"/>
            </a:xfrm>
            <a:custGeom>
              <a:rect b="b" l="l" r="r" t="t"/>
              <a:pathLst>
                <a:path extrusionOk="0" h="16857" w="5682">
                  <a:moveTo>
                    <a:pt x="5682" y="1"/>
                  </a:moveTo>
                  <a:lnTo>
                    <a:pt x="5682" y="1"/>
                  </a:lnTo>
                  <a:cubicBezTo>
                    <a:pt x="3783" y="64"/>
                    <a:pt x="1900" y="143"/>
                    <a:pt x="0" y="206"/>
                  </a:cubicBezTo>
                  <a:lnTo>
                    <a:pt x="0" y="16857"/>
                  </a:lnTo>
                  <a:lnTo>
                    <a:pt x="4637" y="16857"/>
                  </a:lnTo>
                  <a:cubicBezTo>
                    <a:pt x="4749" y="14957"/>
                    <a:pt x="4875" y="13058"/>
                    <a:pt x="4985" y="11175"/>
                  </a:cubicBezTo>
                  <a:cubicBezTo>
                    <a:pt x="5034" y="10542"/>
                    <a:pt x="5065" y="9909"/>
                    <a:pt x="5112" y="9276"/>
                  </a:cubicBezTo>
                  <a:cubicBezTo>
                    <a:pt x="5144" y="8563"/>
                    <a:pt x="5192" y="7866"/>
                    <a:pt x="5239" y="7170"/>
                  </a:cubicBezTo>
                  <a:cubicBezTo>
                    <a:pt x="5270" y="6537"/>
                    <a:pt x="5319" y="5904"/>
                    <a:pt x="5350" y="5271"/>
                  </a:cubicBezTo>
                  <a:lnTo>
                    <a:pt x="5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35"/>
            <p:cNvSpPr/>
            <p:nvPr/>
          </p:nvSpPr>
          <p:spPr>
            <a:xfrm>
              <a:off x="7293067" y="1716837"/>
              <a:ext cx="307428" cy="109217"/>
            </a:xfrm>
            <a:custGeom>
              <a:rect b="b" l="l" r="r" t="t"/>
              <a:pathLst>
                <a:path extrusionOk="0" h="1901" w="5351">
                  <a:moveTo>
                    <a:pt x="0" y="1"/>
                  </a:moveTo>
                  <a:lnTo>
                    <a:pt x="0" y="1900"/>
                  </a:lnTo>
                  <a:lnTo>
                    <a:pt x="5239" y="1900"/>
                  </a:lnTo>
                  <a:cubicBezTo>
                    <a:pt x="5270" y="1267"/>
                    <a:pt x="5319" y="634"/>
                    <a:pt x="5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35"/>
            <p:cNvSpPr/>
            <p:nvPr/>
          </p:nvSpPr>
          <p:spPr>
            <a:xfrm>
              <a:off x="7293067" y="1946931"/>
              <a:ext cx="293755" cy="109217"/>
            </a:xfrm>
            <a:custGeom>
              <a:rect b="b" l="l" r="r" t="t"/>
              <a:pathLst>
                <a:path extrusionOk="0" h="1901" w="5113">
                  <a:moveTo>
                    <a:pt x="0" y="1"/>
                  </a:moveTo>
                  <a:lnTo>
                    <a:pt x="0" y="1900"/>
                  </a:lnTo>
                  <a:lnTo>
                    <a:pt x="4985" y="1900"/>
                  </a:lnTo>
                  <a:cubicBezTo>
                    <a:pt x="5034" y="1267"/>
                    <a:pt x="5065" y="634"/>
                    <a:pt x="51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35"/>
            <p:cNvSpPr/>
            <p:nvPr/>
          </p:nvSpPr>
          <p:spPr>
            <a:xfrm>
              <a:off x="6832934" y="1414066"/>
              <a:ext cx="326503" cy="968477"/>
            </a:xfrm>
            <a:custGeom>
              <a:rect b="b" l="l" r="r" t="t"/>
              <a:pathLst>
                <a:path extrusionOk="0" h="16857" w="5683">
                  <a:moveTo>
                    <a:pt x="1" y="1"/>
                  </a:moveTo>
                  <a:lnTo>
                    <a:pt x="332" y="5271"/>
                  </a:lnTo>
                  <a:cubicBezTo>
                    <a:pt x="364" y="5904"/>
                    <a:pt x="412" y="6537"/>
                    <a:pt x="444" y="7170"/>
                  </a:cubicBezTo>
                  <a:cubicBezTo>
                    <a:pt x="491" y="7866"/>
                    <a:pt x="539" y="8563"/>
                    <a:pt x="570" y="9276"/>
                  </a:cubicBezTo>
                  <a:cubicBezTo>
                    <a:pt x="617" y="9909"/>
                    <a:pt x="649" y="10542"/>
                    <a:pt x="697" y="11175"/>
                  </a:cubicBezTo>
                  <a:cubicBezTo>
                    <a:pt x="807" y="13058"/>
                    <a:pt x="934" y="14957"/>
                    <a:pt x="1045" y="16857"/>
                  </a:cubicBezTo>
                  <a:lnTo>
                    <a:pt x="5682" y="16857"/>
                  </a:lnTo>
                  <a:lnTo>
                    <a:pt x="5682" y="206"/>
                  </a:lnTo>
                  <a:cubicBezTo>
                    <a:pt x="3783" y="143"/>
                    <a:pt x="1900" y="64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35"/>
            <p:cNvSpPr/>
            <p:nvPr/>
          </p:nvSpPr>
          <p:spPr>
            <a:xfrm>
              <a:off x="6852009" y="1716837"/>
              <a:ext cx="307428" cy="109217"/>
            </a:xfrm>
            <a:custGeom>
              <a:rect b="b" l="l" r="r" t="t"/>
              <a:pathLst>
                <a:path extrusionOk="0" h="1901" w="5351">
                  <a:moveTo>
                    <a:pt x="0" y="1"/>
                  </a:moveTo>
                  <a:cubicBezTo>
                    <a:pt x="32" y="634"/>
                    <a:pt x="80" y="1267"/>
                    <a:pt x="112" y="1900"/>
                  </a:cubicBezTo>
                  <a:lnTo>
                    <a:pt x="5350" y="1900"/>
                  </a:lnTo>
                  <a:lnTo>
                    <a:pt x="535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35"/>
            <p:cNvSpPr/>
            <p:nvPr/>
          </p:nvSpPr>
          <p:spPr>
            <a:xfrm>
              <a:off x="6865682" y="1946931"/>
              <a:ext cx="293755" cy="109217"/>
            </a:xfrm>
            <a:custGeom>
              <a:rect b="b" l="l" r="r" t="t"/>
              <a:pathLst>
                <a:path extrusionOk="0" h="1901" w="5113">
                  <a:moveTo>
                    <a:pt x="0" y="1"/>
                  </a:moveTo>
                  <a:cubicBezTo>
                    <a:pt x="47" y="634"/>
                    <a:pt x="79" y="1267"/>
                    <a:pt x="127" y="1900"/>
                  </a:cubicBezTo>
                  <a:lnTo>
                    <a:pt x="5112" y="1900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35"/>
            <p:cNvSpPr/>
            <p:nvPr/>
          </p:nvSpPr>
          <p:spPr>
            <a:xfrm>
              <a:off x="8187822" y="1528567"/>
              <a:ext cx="130992" cy="172128"/>
            </a:xfrm>
            <a:custGeom>
              <a:rect b="b" l="l" r="r" t="t"/>
              <a:pathLst>
                <a:path extrusionOk="0" h="2996" w="2280">
                  <a:moveTo>
                    <a:pt x="1899" y="0"/>
                  </a:moveTo>
                  <a:cubicBezTo>
                    <a:pt x="1787" y="0"/>
                    <a:pt x="1677" y="57"/>
                    <a:pt x="1615" y="160"/>
                  </a:cubicBezTo>
                  <a:lnTo>
                    <a:pt x="96" y="2471"/>
                  </a:lnTo>
                  <a:cubicBezTo>
                    <a:pt x="1" y="2629"/>
                    <a:pt x="48" y="2835"/>
                    <a:pt x="206" y="2946"/>
                  </a:cubicBezTo>
                  <a:cubicBezTo>
                    <a:pt x="256" y="2980"/>
                    <a:pt x="317" y="2995"/>
                    <a:pt x="378" y="2995"/>
                  </a:cubicBezTo>
                  <a:cubicBezTo>
                    <a:pt x="490" y="2995"/>
                    <a:pt x="604" y="2943"/>
                    <a:pt x="666" y="2851"/>
                  </a:cubicBezTo>
                  <a:lnTo>
                    <a:pt x="2169" y="524"/>
                  </a:lnTo>
                  <a:cubicBezTo>
                    <a:pt x="2280" y="365"/>
                    <a:pt x="2232" y="160"/>
                    <a:pt x="2074" y="49"/>
                  </a:cubicBezTo>
                  <a:cubicBezTo>
                    <a:pt x="2019" y="16"/>
                    <a:pt x="1959" y="0"/>
                    <a:pt x="18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5"/>
            <p:cNvSpPr/>
            <p:nvPr/>
          </p:nvSpPr>
          <p:spPr>
            <a:xfrm>
              <a:off x="8152317" y="1488810"/>
              <a:ext cx="108298" cy="195741"/>
            </a:xfrm>
            <a:custGeom>
              <a:rect b="b" l="l" r="r" t="t"/>
              <a:pathLst>
                <a:path extrusionOk="0" h="3407" w="1885">
                  <a:moveTo>
                    <a:pt x="1501" y="0"/>
                  </a:moveTo>
                  <a:cubicBezTo>
                    <a:pt x="1370" y="0"/>
                    <a:pt x="1248" y="84"/>
                    <a:pt x="1189" y="203"/>
                  </a:cubicBezTo>
                  <a:lnTo>
                    <a:pt x="64" y="2942"/>
                  </a:lnTo>
                  <a:cubicBezTo>
                    <a:pt x="1" y="3115"/>
                    <a:pt x="81" y="3305"/>
                    <a:pt x="254" y="3385"/>
                  </a:cubicBezTo>
                  <a:cubicBezTo>
                    <a:pt x="294" y="3399"/>
                    <a:pt x="335" y="3406"/>
                    <a:pt x="376" y="3406"/>
                  </a:cubicBezTo>
                  <a:cubicBezTo>
                    <a:pt x="510" y="3406"/>
                    <a:pt x="637" y="3328"/>
                    <a:pt x="697" y="3195"/>
                  </a:cubicBezTo>
                  <a:lnTo>
                    <a:pt x="1822" y="472"/>
                  </a:lnTo>
                  <a:cubicBezTo>
                    <a:pt x="1885" y="298"/>
                    <a:pt x="1805" y="93"/>
                    <a:pt x="1632" y="29"/>
                  </a:cubicBezTo>
                  <a:cubicBezTo>
                    <a:pt x="1588" y="10"/>
                    <a:pt x="1544" y="0"/>
                    <a:pt x="15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5"/>
            <p:cNvSpPr/>
            <p:nvPr/>
          </p:nvSpPr>
          <p:spPr>
            <a:xfrm>
              <a:off x="8116927" y="1481629"/>
              <a:ext cx="77274" cy="189536"/>
            </a:xfrm>
            <a:custGeom>
              <a:rect b="b" l="l" r="r" t="t"/>
              <a:pathLst>
                <a:path extrusionOk="0" h="3299" w="1345">
                  <a:moveTo>
                    <a:pt x="958" y="0"/>
                  </a:moveTo>
                  <a:cubicBezTo>
                    <a:pt x="804" y="0"/>
                    <a:pt x="673" y="104"/>
                    <a:pt x="633" y="264"/>
                  </a:cubicBezTo>
                  <a:lnTo>
                    <a:pt x="32" y="2892"/>
                  </a:lnTo>
                  <a:cubicBezTo>
                    <a:pt x="0" y="3067"/>
                    <a:pt x="110" y="3257"/>
                    <a:pt x="285" y="3288"/>
                  </a:cubicBezTo>
                  <a:cubicBezTo>
                    <a:pt x="315" y="3295"/>
                    <a:pt x="344" y="3299"/>
                    <a:pt x="372" y="3299"/>
                  </a:cubicBezTo>
                  <a:cubicBezTo>
                    <a:pt x="526" y="3299"/>
                    <a:pt x="656" y="3195"/>
                    <a:pt x="697" y="3035"/>
                  </a:cubicBezTo>
                  <a:lnTo>
                    <a:pt x="1298" y="408"/>
                  </a:lnTo>
                  <a:cubicBezTo>
                    <a:pt x="1345" y="233"/>
                    <a:pt x="1218" y="59"/>
                    <a:pt x="1045" y="11"/>
                  </a:cubicBezTo>
                  <a:cubicBezTo>
                    <a:pt x="1015" y="4"/>
                    <a:pt x="986" y="0"/>
                    <a:pt x="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5"/>
            <p:cNvSpPr/>
            <p:nvPr/>
          </p:nvSpPr>
          <p:spPr>
            <a:xfrm>
              <a:off x="8098714" y="1612044"/>
              <a:ext cx="180114" cy="179539"/>
            </a:xfrm>
            <a:custGeom>
              <a:rect b="b" l="l" r="r" t="t"/>
              <a:pathLst>
                <a:path extrusionOk="0" h="3125" w="3135">
                  <a:moveTo>
                    <a:pt x="646" y="1"/>
                  </a:moveTo>
                  <a:cubicBezTo>
                    <a:pt x="617" y="1"/>
                    <a:pt x="583" y="26"/>
                    <a:pt x="570" y="52"/>
                  </a:cubicBezTo>
                  <a:lnTo>
                    <a:pt x="174" y="1065"/>
                  </a:lnTo>
                  <a:cubicBezTo>
                    <a:pt x="32" y="1413"/>
                    <a:pt x="1" y="1761"/>
                    <a:pt x="64" y="2078"/>
                  </a:cubicBezTo>
                  <a:cubicBezTo>
                    <a:pt x="159" y="2490"/>
                    <a:pt x="396" y="2823"/>
                    <a:pt x="760" y="2964"/>
                  </a:cubicBezTo>
                  <a:lnTo>
                    <a:pt x="966" y="3044"/>
                  </a:lnTo>
                  <a:cubicBezTo>
                    <a:pt x="1097" y="3099"/>
                    <a:pt x="1234" y="3124"/>
                    <a:pt x="1372" y="3124"/>
                  </a:cubicBezTo>
                  <a:cubicBezTo>
                    <a:pt x="1911" y="3124"/>
                    <a:pt x="2458" y="2725"/>
                    <a:pt x="2723" y="2094"/>
                  </a:cubicBezTo>
                  <a:lnTo>
                    <a:pt x="3118" y="1081"/>
                  </a:lnTo>
                  <a:cubicBezTo>
                    <a:pt x="3135" y="1050"/>
                    <a:pt x="3135" y="1018"/>
                    <a:pt x="3103" y="1002"/>
                  </a:cubicBezTo>
                  <a:lnTo>
                    <a:pt x="665" y="5"/>
                  </a:lnTo>
                  <a:cubicBezTo>
                    <a:pt x="659" y="2"/>
                    <a:pt x="653" y="1"/>
                    <a:pt x="64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5"/>
            <p:cNvSpPr/>
            <p:nvPr/>
          </p:nvSpPr>
          <p:spPr>
            <a:xfrm>
              <a:off x="8220570" y="1597739"/>
              <a:ext cx="119156" cy="117490"/>
            </a:xfrm>
            <a:custGeom>
              <a:rect b="b" l="l" r="r" t="t"/>
              <a:pathLst>
                <a:path extrusionOk="0" h="2045" w="2074">
                  <a:moveTo>
                    <a:pt x="1740" y="1"/>
                  </a:moveTo>
                  <a:cubicBezTo>
                    <a:pt x="1662" y="1"/>
                    <a:pt x="1583" y="33"/>
                    <a:pt x="1520" y="96"/>
                  </a:cubicBezTo>
                  <a:lnTo>
                    <a:pt x="111" y="1536"/>
                  </a:lnTo>
                  <a:cubicBezTo>
                    <a:pt x="1" y="1647"/>
                    <a:pt x="1" y="1837"/>
                    <a:pt x="111" y="1964"/>
                  </a:cubicBezTo>
                  <a:cubicBezTo>
                    <a:pt x="172" y="2017"/>
                    <a:pt x="244" y="2044"/>
                    <a:pt x="317" y="2044"/>
                  </a:cubicBezTo>
                  <a:cubicBezTo>
                    <a:pt x="395" y="2044"/>
                    <a:pt x="473" y="2013"/>
                    <a:pt x="539" y="1947"/>
                  </a:cubicBezTo>
                  <a:lnTo>
                    <a:pt x="1947" y="507"/>
                  </a:lnTo>
                  <a:cubicBezTo>
                    <a:pt x="2073" y="396"/>
                    <a:pt x="2073" y="206"/>
                    <a:pt x="1947" y="96"/>
                  </a:cubicBezTo>
                  <a:cubicBezTo>
                    <a:pt x="1892" y="33"/>
                    <a:pt x="1817" y="1"/>
                    <a:pt x="17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5"/>
            <p:cNvSpPr/>
            <p:nvPr/>
          </p:nvSpPr>
          <p:spPr>
            <a:xfrm>
              <a:off x="8070505" y="1583721"/>
              <a:ext cx="55557" cy="131796"/>
            </a:xfrm>
            <a:custGeom>
              <a:rect b="b" l="l" r="r" t="t"/>
              <a:pathLst>
                <a:path extrusionOk="0" h="2294" w="967">
                  <a:moveTo>
                    <a:pt x="285" y="0"/>
                  </a:moveTo>
                  <a:cubicBezTo>
                    <a:pt x="264" y="0"/>
                    <a:pt x="243" y="2"/>
                    <a:pt x="222" y="7"/>
                  </a:cubicBezTo>
                  <a:cubicBezTo>
                    <a:pt x="95" y="39"/>
                    <a:pt x="0" y="165"/>
                    <a:pt x="32" y="308"/>
                  </a:cubicBezTo>
                  <a:lnTo>
                    <a:pt x="428" y="2096"/>
                  </a:lnTo>
                  <a:cubicBezTo>
                    <a:pt x="455" y="2218"/>
                    <a:pt x="551" y="2293"/>
                    <a:pt x="667" y="2293"/>
                  </a:cubicBezTo>
                  <a:cubicBezTo>
                    <a:pt x="687" y="2293"/>
                    <a:pt x="707" y="2291"/>
                    <a:pt x="728" y="2286"/>
                  </a:cubicBezTo>
                  <a:cubicBezTo>
                    <a:pt x="872" y="2254"/>
                    <a:pt x="967" y="2128"/>
                    <a:pt x="935" y="1986"/>
                  </a:cubicBezTo>
                  <a:lnTo>
                    <a:pt x="539" y="197"/>
                  </a:lnTo>
                  <a:cubicBezTo>
                    <a:pt x="512" y="76"/>
                    <a:pt x="404" y="0"/>
                    <a:pt x="2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5"/>
            <p:cNvSpPr/>
            <p:nvPr/>
          </p:nvSpPr>
          <p:spPr>
            <a:xfrm>
              <a:off x="7147598" y="1704140"/>
              <a:ext cx="471915" cy="605664"/>
            </a:xfrm>
            <a:custGeom>
              <a:rect b="b" l="l" r="r" t="t"/>
              <a:pathLst>
                <a:path extrusionOk="0" h="10542" w="8214">
                  <a:moveTo>
                    <a:pt x="0" y="0"/>
                  </a:moveTo>
                  <a:lnTo>
                    <a:pt x="0" y="10541"/>
                  </a:lnTo>
                  <a:lnTo>
                    <a:pt x="8214" y="10541"/>
                  </a:lnTo>
                  <a:lnTo>
                    <a:pt x="821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5"/>
            <p:cNvSpPr/>
            <p:nvPr/>
          </p:nvSpPr>
          <p:spPr>
            <a:xfrm>
              <a:off x="6479203" y="1938026"/>
              <a:ext cx="743895" cy="328858"/>
            </a:xfrm>
            <a:custGeom>
              <a:rect b="b" l="l" r="r" t="t"/>
              <a:pathLst>
                <a:path extrusionOk="0" h="5724" w="12948">
                  <a:moveTo>
                    <a:pt x="11416" y="1"/>
                  </a:moveTo>
                  <a:cubicBezTo>
                    <a:pt x="11284" y="1"/>
                    <a:pt x="11150" y="20"/>
                    <a:pt x="11016" y="61"/>
                  </a:cubicBezTo>
                  <a:lnTo>
                    <a:pt x="1140" y="3036"/>
                  </a:lnTo>
                  <a:cubicBezTo>
                    <a:pt x="412" y="3258"/>
                    <a:pt x="0" y="4018"/>
                    <a:pt x="207" y="4746"/>
                  </a:cubicBezTo>
                  <a:cubicBezTo>
                    <a:pt x="387" y="5340"/>
                    <a:pt x="937" y="5724"/>
                    <a:pt x="1529" y="5724"/>
                  </a:cubicBezTo>
                  <a:cubicBezTo>
                    <a:pt x="1662" y="5724"/>
                    <a:pt x="1798" y="5704"/>
                    <a:pt x="1931" y="5664"/>
                  </a:cubicBezTo>
                  <a:lnTo>
                    <a:pt x="11807" y="2703"/>
                  </a:lnTo>
                  <a:cubicBezTo>
                    <a:pt x="12536" y="2482"/>
                    <a:pt x="12947" y="1707"/>
                    <a:pt x="12725" y="979"/>
                  </a:cubicBezTo>
                  <a:cubicBezTo>
                    <a:pt x="12545" y="384"/>
                    <a:pt x="12005" y="1"/>
                    <a:pt x="114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5"/>
            <p:cNvSpPr/>
            <p:nvPr/>
          </p:nvSpPr>
          <p:spPr>
            <a:xfrm>
              <a:off x="7181208" y="1996052"/>
              <a:ext cx="198269" cy="41940"/>
            </a:xfrm>
            <a:custGeom>
              <a:rect b="b" l="l" r="r" t="t"/>
              <a:pathLst>
                <a:path extrusionOk="0" h="730" w="3451">
                  <a:moveTo>
                    <a:pt x="348" y="0"/>
                  </a:moveTo>
                  <a:cubicBezTo>
                    <a:pt x="158" y="0"/>
                    <a:pt x="16" y="142"/>
                    <a:pt x="0" y="332"/>
                  </a:cubicBezTo>
                  <a:cubicBezTo>
                    <a:pt x="0" y="522"/>
                    <a:pt x="143" y="665"/>
                    <a:pt x="333" y="680"/>
                  </a:cubicBezTo>
                  <a:lnTo>
                    <a:pt x="3102" y="729"/>
                  </a:lnTo>
                  <a:cubicBezTo>
                    <a:pt x="3111" y="729"/>
                    <a:pt x="3119" y="730"/>
                    <a:pt x="3127" y="730"/>
                  </a:cubicBezTo>
                  <a:cubicBezTo>
                    <a:pt x="3306" y="730"/>
                    <a:pt x="3450" y="578"/>
                    <a:pt x="3450" y="412"/>
                  </a:cubicBezTo>
                  <a:cubicBezTo>
                    <a:pt x="3450" y="222"/>
                    <a:pt x="3309" y="64"/>
                    <a:pt x="3119" y="64"/>
                  </a:cubicBezTo>
                  <a:lnTo>
                    <a:pt x="3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5"/>
            <p:cNvSpPr/>
            <p:nvPr/>
          </p:nvSpPr>
          <p:spPr>
            <a:xfrm>
              <a:off x="7174831" y="1929351"/>
              <a:ext cx="209242" cy="67047"/>
            </a:xfrm>
            <a:custGeom>
              <a:rect b="b" l="l" r="r" t="t"/>
              <a:pathLst>
                <a:path extrusionOk="0" h="1167" w="3642">
                  <a:moveTo>
                    <a:pt x="3283" y="1"/>
                  </a:moveTo>
                  <a:cubicBezTo>
                    <a:pt x="3265" y="1"/>
                    <a:pt x="3248" y="2"/>
                    <a:pt x="3230" y="5"/>
                  </a:cubicBezTo>
                  <a:lnTo>
                    <a:pt x="317" y="497"/>
                  </a:lnTo>
                  <a:cubicBezTo>
                    <a:pt x="127" y="528"/>
                    <a:pt x="1" y="702"/>
                    <a:pt x="33" y="877"/>
                  </a:cubicBezTo>
                  <a:cubicBezTo>
                    <a:pt x="61" y="1047"/>
                    <a:pt x="203" y="1166"/>
                    <a:pt x="369" y="1166"/>
                  </a:cubicBezTo>
                  <a:cubicBezTo>
                    <a:pt x="389" y="1166"/>
                    <a:pt x="408" y="1165"/>
                    <a:pt x="428" y="1161"/>
                  </a:cubicBezTo>
                  <a:lnTo>
                    <a:pt x="3340" y="670"/>
                  </a:lnTo>
                  <a:cubicBezTo>
                    <a:pt x="3515" y="639"/>
                    <a:pt x="3641" y="465"/>
                    <a:pt x="3610" y="290"/>
                  </a:cubicBezTo>
                  <a:cubicBezTo>
                    <a:pt x="3581" y="120"/>
                    <a:pt x="3438" y="1"/>
                    <a:pt x="32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35"/>
            <p:cNvSpPr/>
            <p:nvPr/>
          </p:nvSpPr>
          <p:spPr>
            <a:xfrm>
              <a:off x="7166615" y="1869428"/>
              <a:ext cx="190168" cy="88649"/>
            </a:xfrm>
            <a:custGeom>
              <a:rect b="b" l="l" r="r" t="t"/>
              <a:pathLst>
                <a:path extrusionOk="0" h="1543" w="3310">
                  <a:moveTo>
                    <a:pt x="2930" y="1"/>
                  </a:moveTo>
                  <a:cubicBezTo>
                    <a:pt x="2893" y="1"/>
                    <a:pt x="2855" y="7"/>
                    <a:pt x="2818" y="20"/>
                  </a:cubicBezTo>
                  <a:lnTo>
                    <a:pt x="270" y="890"/>
                  </a:lnTo>
                  <a:cubicBezTo>
                    <a:pt x="81" y="953"/>
                    <a:pt x="1" y="1143"/>
                    <a:pt x="49" y="1318"/>
                  </a:cubicBezTo>
                  <a:cubicBezTo>
                    <a:pt x="99" y="1455"/>
                    <a:pt x="228" y="1543"/>
                    <a:pt x="365" y="1543"/>
                  </a:cubicBezTo>
                  <a:cubicBezTo>
                    <a:pt x="402" y="1543"/>
                    <a:pt x="439" y="1537"/>
                    <a:pt x="476" y="1523"/>
                  </a:cubicBezTo>
                  <a:lnTo>
                    <a:pt x="3024" y="653"/>
                  </a:lnTo>
                  <a:cubicBezTo>
                    <a:pt x="3214" y="605"/>
                    <a:pt x="3309" y="400"/>
                    <a:pt x="3246" y="225"/>
                  </a:cubicBezTo>
                  <a:cubicBezTo>
                    <a:pt x="3196" y="89"/>
                    <a:pt x="3067" y="1"/>
                    <a:pt x="2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5"/>
            <p:cNvSpPr/>
            <p:nvPr/>
          </p:nvSpPr>
          <p:spPr>
            <a:xfrm>
              <a:off x="7075726" y="1914183"/>
              <a:ext cx="170979" cy="167991"/>
            </a:xfrm>
            <a:custGeom>
              <a:rect b="b" l="l" r="r" t="t"/>
              <a:pathLst>
                <a:path extrusionOk="0" h="2924" w="2976">
                  <a:moveTo>
                    <a:pt x="2454" y="1"/>
                  </a:moveTo>
                  <a:lnTo>
                    <a:pt x="1378" y="191"/>
                  </a:lnTo>
                  <a:cubicBezTo>
                    <a:pt x="998" y="254"/>
                    <a:pt x="681" y="412"/>
                    <a:pt x="443" y="634"/>
                  </a:cubicBezTo>
                  <a:cubicBezTo>
                    <a:pt x="158" y="919"/>
                    <a:pt x="0" y="1299"/>
                    <a:pt x="63" y="1679"/>
                  </a:cubicBezTo>
                  <a:lnTo>
                    <a:pt x="111" y="1915"/>
                  </a:lnTo>
                  <a:cubicBezTo>
                    <a:pt x="208" y="2510"/>
                    <a:pt x="812" y="2924"/>
                    <a:pt x="1521" y="2924"/>
                  </a:cubicBezTo>
                  <a:cubicBezTo>
                    <a:pt x="1624" y="2924"/>
                    <a:pt x="1730" y="2915"/>
                    <a:pt x="1836" y="2897"/>
                  </a:cubicBezTo>
                  <a:lnTo>
                    <a:pt x="2912" y="2723"/>
                  </a:lnTo>
                  <a:cubicBezTo>
                    <a:pt x="2944" y="2707"/>
                    <a:pt x="2976" y="2675"/>
                    <a:pt x="2976" y="2644"/>
                  </a:cubicBezTo>
                  <a:lnTo>
                    <a:pt x="2532" y="48"/>
                  </a:lnTo>
                  <a:cubicBezTo>
                    <a:pt x="2517" y="16"/>
                    <a:pt x="2486" y="1"/>
                    <a:pt x="24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5"/>
            <p:cNvSpPr/>
            <p:nvPr/>
          </p:nvSpPr>
          <p:spPr>
            <a:xfrm>
              <a:off x="7182989" y="2032074"/>
              <a:ext cx="151043" cy="59808"/>
            </a:xfrm>
            <a:custGeom>
              <a:rect b="b" l="l" r="r" t="t"/>
              <a:pathLst>
                <a:path extrusionOk="0" h="1041" w="2629">
                  <a:moveTo>
                    <a:pt x="336" y="0"/>
                  </a:moveTo>
                  <a:cubicBezTo>
                    <a:pt x="200" y="0"/>
                    <a:pt x="76" y="90"/>
                    <a:pt x="49" y="228"/>
                  </a:cubicBezTo>
                  <a:cubicBezTo>
                    <a:pt x="1" y="386"/>
                    <a:pt x="112" y="545"/>
                    <a:pt x="270" y="592"/>
                  </a:cubicBezTo>
                  <a:lnTo>
                    <a:pt x="2248" y="1035"/>
                  </a:lnTo>
                  <a:cubicBezTo>
                    <a:pt x="2269" y="1039"/>
                    <a:pt x="2289" y="1041"/>
                    <a:pt x="2309" y="1041"/>
                  </a:cubicBezTo>
                  <a:cubicBezTo>
                    <a:pt x="2445" y="1041"/>
                    <a:pt x="2569" y="951"/>
                    <a:pt x="2596" y="813"/>
                  </a:cubicBezTo>
                  <a:cubicBezTo>
                    <a:pt x="2628" y="640"/>
                    <a:pt x="2533" y="481"/>
                    <a:pt x="2375" y="450"/>
                  </a:cubicBezTo>
                  <a:lnTo>
                    <a:pt x="397" y="7"/>
                  </a:lnTo>
                  <a:cubicBezTo>
                    <a:pt x="377" y="2"/>
                    <a:pt x="356" y="0"/>
                    <a:pt x="3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5"/>
            <p:cNvSpPr/>
            <p:nvPr/>
          </p:nvSpPr>
          <p:spPr>
            <a:xfrm rot="1550292">
              <a:off x="7494968" y="2557114"/>
              <a:ext cx="1321158" cy="1321158"/>
            </a:xfrm>
            <a:prstGeom prst="lightningBol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36"/>
          <p:cNvSpPr txBox="1"/>
          <p:nvPr>
            <p:ph type="title"/>
          </p:nvPr>
        </p:nvSpPr>
        <p:spPr>
          <a:xfrm>
            <a:off x="720000" y="46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Struggles of an Electrical Engineer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36"/>
          <p:cNvSpPr txBox="1"/>
          <p:nvPr>
            <p:ph idx="2" type="title"/>
          </p:nvPr>
        </p:nvSpPr>
        <p:spPr>
          <a:xfrm>
            <a:off x="720000" y="2807125"/>
            <a:ext cx="2136300" cy="128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Ever spent hours debugging a circuit just to realize you forgot to plug it in?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36"/>
          <p:cNvSpPr txBox="1"/>
          <p:nvPr>
            <p:ph idx="5" type="title"/>
          </p:nvPr>
        </p:nvSpPr>
        <p:spPr>
          <a:xfrm>
            <a:off x="6515825" y="2807125"/>
            <a:ext cx="1728900" cy="101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Tired of boring lab reports and mundane projects?</a:t>
            </a:r>
            <a:endParaRPr sz="1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grpSp>
        <p:nvGrpSpPr>
          <p:cNvPr id="910" name="Google Shape;910;p36"/>
          <p:cNvGrpSpPr/>
          <p:nvPr/>
        </p:nvGrpSpPr>
        <p:grpSpPr>
          <a:xfrm>
            <a:off x="1076491" y="1793140"/>
            <a:ext cx="780421" cy="765599"/>
            <a:chOff x="-1183550" y="3586525"/>
            <a:chExt cx="296175" cy="290550"/>
          </a:xfrm>
        </p:grpSpPr>
        <p:sp>
          <p:nvSpPr>
            <p:cNvPr id="911" name="Google Shape;911;p36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0" name="Google Shape;920;p36"/>
          <p:cNvGrpSpPr/>
          <p:nvPr/>
        </p:nvGrpSpPr>
        <p:grpSpPr>
          <a:xfrm>
            <a:off x="7255395" y="1850026"/>
            <a:ext cx="650107" cy="651840"/>
            <a:chOff x="-47892800" y="3937700"/>
            <a:chExt cx="300100" cy="300900"/>
          </a:xfrm>
        </p:grpSpPr>
        <p:sp>
          <p:nvSpPr>
            <p:cNvPr id="921" name="Google Shape;921;p36"/>
            <p:cNvSpPr/>
            <p:nvPr/>
          </p:nvSpPr>
          <p:spPr>
            <a:xfrm>
              <a:off x="-47858150" y="3937700"/>
              <a:ext cx="70900" cy="44150"/>
            </a:xfrm>
            <a:custGeom>
              <a:rect b="b" l="l" r="r" t="t"/>
              <a:pathLst>
                <a:path extrusionOk="0" h="1766" w="2836">
                  <a:moveTo>
                    <a:pt x="1418" y="1"/>
                  </a:moveTo>
                  <a:cubicBezTo>
                    <a:pt x="631" y="1"/>
                    <a:pt x="1" y="694"/>
                    <a:pt x="1" y="1419"/>
                  </a:cubicBezTo>
                  <a:lnTo>
                    <a:pt x="1" y="1765"/>
                  </a:lnTo>
                  <a:cubicBezTo>
                    <a:pt x="442" y="1545"/>
                    <a:pt x="914" y="1419"/>
                    <a:pt x="1418" y="1419"/>
                  </a:cubicBezTo>
                  <a:cubicBezTo>
                    <a:pt x="1922" y="1419"/>
                    <a:pt x="2395" y="1545"/>
                    <a:pt x="2836" y="1765"/>
                  </a:cubicBezTo>
                  <a:lnTo>
                    <a:pt x="2836" y="1419"/>
                  </a:lnTo>
                  <a:cubicBezTo>
                    <a:pt x="2836" y="631"/>
                    <a:pt x="2206" y="1"/>
                    <a:pt x="14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-47892800" y="3991275"/>
              <a:ext cx="141000" cy="105550"/>
            </a:xfrm>
            <a:custGeom>
              <a:rect b="b" l="l" r="r" t="t"/>
              <a:pathLst>
                <a:path extrusionOk="0" h="4222" w="5640">
                  <a:moveTo>
                    <a:pt x="2836" y="0"/>
                  </a:moveTo>
                  <a:cubicBezTo>
                    <a:pt x="1292" y="0"/>
                    <a:pt x="32" y="1260"/>
                    <a:pt x="32" y="2804"/>
                  </a:cubicBezTo>
                  <a:lnTo>
                    <a:pt x="32" y="3875"/>
                  </a:lnTo>
                  <a:cubicBezTo>
                    <a:pt x="0" y="4064"/>
                    <a:pt x="158" y="4222"/>
                    <a:pt x="347" y="4222"/>
                  </a:cubicBezTo>
                  <a:lnTo>
                    <a:pt x="5293" y="4222"/>
                  </a:lnTo>
                  <a:cubicBezTo>
                    <a:pt x="5482" y="4222"/>
                    <a:pt x="5640" y="4064"/>
                    <a:pt x="5640" y="3875"/>
                  </a:cubicBezTo>
                  <a:lnTo>
                    <a:pt x="5640" y="2804"/>
                  </a:lnTo>
                  <a:cubicBezTo>
                    <a:pt x="5640" y="1260"/>
                    <a:pt x="4380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-47773875" y="3956600"/>
              <a:ext cx="119750" cy="89025"/>
            </a:xfrm>
            <a:custGeom>
              <a:rect b="b" l="l" r="r" t="t"/>
              <a:pathLst>
                <a:path extrusionOk="0" h="3561" w="4790">
                  <a:moveTo>
                    <a:pt x="1" y="1"/>
                  </a:moveTo>
                  <a:cubicBezTo>
                    <a:pt x="95" y="253"/>
                    <a:pt x="127" y="474"/>
                    <a:pt x="127" y="726"/>
                  </a:cubicBezTo>
                  <a:lnTo>
                    <a:pt x="127" y="1419"/>
                  </a:lnTo>
                  <a:lnTo>
                    <a:pt x="158" y="1419"/>
                  </a:lnTo>
                  <a:cubicBezTo>
                    <a:pt x="442" y="1639"/>
                    <a:pt x="694" y="1860"/>
                    <a:pt x="883" y="2143"/>
                  </a:cubicBezTo>
                  <a:cubicBezTo>
                    <a:pt x="1702" y="2301"/>
                    <a:pt x="2427" y="2805"/>
                    <a:pt x="2805" y="3561"/>
                  </a:cubicBezTo>
                  <a:cubicBezTo>
                    <a:pt x="3214" y="3120"/>
                    <a:pt x="3750" y="2805"/>
                    <a:pt x="4380" y="2805"/>
                  </a:cubicBezTo>
                  <a:cubicBezTo>
                    <a:pt x="4506" y="2805"/>
                    <a:pt x="4663" y="2805"/>
                    <a:pt x="4789" y="2836"/>
                  </a:cubicBezTo>
                  <a:cubicBezTo>
                    <a:pt x="4033" y="1167"/>
                    <a:pt x="2332" y="1"/>
                    <a:pt x="4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-47699050" y="4043250"/>
              <a:ext cx="71700" cy="70900"/>
            </a:xfrm>
            <a:custGeom>
              <a:rect b="b" l="l" r="r" t="t"/>
              <a:pathLst>
                <a:path extrusionOk="0" h="2836" w="2868">
                  <a:moveTo>
                    <a:pt x="1450" y="0"/>
                  </a:moveTo>
                  <a:cubicBezTo>
                    <a:pt x="662" y="0"/>
                    <a:pt x="1" y="694"/>
                    <a:pt x="1" y="1418"/>
                  </a:cubicBezTo>
                  <a:cubicBezTo>
                    <a:pt x="1" y="2206"/>
                    <a:pt x="662" y="2836"/>
                    <a:pt x="1450" y="2836"/>
                  </a:cubicBezTo>
                  <a:cubicBezTo>
                    <a:pt x="2237" y="2836"/>
                    <a:pt x="2868" y="2206"/>
                    <a:pt x="2868" y="1418"/>
                  </a:cubicBezTo>
                  <a:cubicBezTo>
                    <a:pt x="2868" y="631"/>
                    <a:pt x="2237" y="0"/>
                    <a:pt x="14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-47770725" y="4124375"/>
              <a:ext cx="178025" cy="114225"/>
            </a:xfrm>
            <a:custGeom>
              <a:rect b="b" l="l" r="r" t="t"/>
              <a:pathLst>
                <a:path extrusionOk="0" h="4569" w="7121">
                  <a:moveTo>
                    <a:pt x="3183" y="0"/>
                  </a:moveTo>
                  <a:lnTo>
                    <a:pt x="3183" y="2426"/>
                  </a:lnTo>
                  <a:lnTo>
                    <a:pt x="2490" y="2426"/>
                  </a:lnTo>
                  <a:lnTo>
                    <a:pt x="2490" y="2080"/>
                  </a:lnTo>
                  <a:cubicBezTo>
                    <a:pt x="2490" y="1891"/>
                    <a:pt x="2332" y="1733"/>
                    <a:pt x="2143" y="1733"/>
                  </a:cubicBezTo>
                  <a:cubicBezTo>
                    <a:pt x="1954" y="1733"/>
                    <a:pt x="1796" y="1891"/>
                    <a:pt x="1796" y="2080"/>
                  </a:cubicBezTo>
                  <a:lnTo>
                    <a:pt x="1796" y="2426"/>
                  </a:lnTo>
                  <a:cubicBezTo>
                    <a:pt x="788" y="2426"/>
                    <a:pt x="1" y="3214"/>
                    <a:pt x="1" y="4222"/>
                  </a:cubicBezTo>
                  <a:cubicBezTo>
                    <a:pt x="1" y="4411"/>
                    <a:pt x="158" y="4569"/>
                    <a:pt x="379" y="4569"/>
                  </a:cubicBezTo>
                  <a:lnTo>
                    <a:pt x="6711" y="4569"/>
                  </a:lnTo>
                  <a:cubicBezTo>
                    <a:pt x="6900" y="4569"/>
                    <a:pt x="7058" y="4411"/>
                    <a:pt x="7058" y="4222"/>
                  </a:cubicBezTo>
                  <a:cubicBezTo>
                    <a:pt x="7121" y="3214"/>
                    <a:pt x="6302" y="2426"/>
                    <a:pt x="5325" y="2426"/>
                  </a:cubicBezTo>
                  <a:lnTo>
                    <a:pt x="5325" y="0"/>
                  </a:lnTo>
                  <a:cubicBezTo>
                    <a:pt x="5010" y="190"/>
                    <a:pt x="4663" y="284"/>
                    <a:pt x="4254" y="284"/>
                  </a:cubicBezTo>
                  <a:cubicBezTo>
                    <a:pt x="3876" y="284"/>
                    <a:pt x="3529" y="158"/>
                    <a:pt x="31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-47830575" y="41322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-47785675" y="4112375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402" y="0"/>
                  </a:moveTo>
                  <a:cubicBezTo>
                    <a:pt x="307" y="0"/>
                    <a:pt x="205" y="24"/>
                    <a:pt x="126" y="71"/>
                  </a:cubicBezTo>
                  <a:cubicBezTo>
                    <a:pt x="0" y="197"/>
                    <a:pt x="0" y="449"/>
                    <a:pt x="126" y="607"/>
                  </a:cubicBezTo>
                  <a:lnTo>
                    <a:pt x="882" y="1331"/>
                  </a:lnTo>
                  <a:cubicBezTo>
                    <a:pt x="961" y="1410"/>
                    <a:pt x="1055" y="1449"/>
                    <a:pt x="1146" y="1449"/>
                  </a:cubicBezTo>
                  <a:cubicBezTo>
                    <a:pt x="1237" y="1449"/>
                    <a:pt x="1323" y="1410"/>
                    <a:pt x="1386" y="1331"/>
                  </a:cubicBezTo>
                  <a:cubicBezTo>
                    <a:pt x="1512" y="1237"/>
                    <a:pt x="1512" y="985"/>
                    <a:pt x="1386" y="827"/>
                  </a:cubicBezTo>
                  <a:lnTo>
                    <a:pt x="630" y="71"/>
                  </a:lnTo>
                  <a:cubicBezTo>
                    <a:pt x="583" y="24"/>
                    <a:pt x="496" y="0"/>
                    <a:pt x="4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-47892800" y="4112750"/>
              <a:ext cx="37825" cy="36250"/>
            </a:xfrm>
            <a:custGeom>
              <a:rect b="b" l="l" r="r" t="t"/>
              <a:pathLst>
                <a:path extrusionOk="0" h="1450" w="1513">
                  <a:moveTo>
                    <a:pt x="1111" y="1"/>
                  </a:moveTo>
                  <a:cubicBezTo>
                    <a:pt x="1016" y="1"/>
                    <a:pt x="930" y="40"/>
                    <a:pt x="883" y="119"/>
                  </a:cubicBezTo>
                  <a:lnTo>
                    <a:pt x="126" y="844"/>
                  </a:lnTo>
                  <a:cubicBezTo>
                    <a:pt x="0" y="970"/>
                    <a:pt x="0" y="1222"/>
                    <a:pt x="126" y="1379"/>
                  </a:cubicBezTo>
                  <a:cubicBezTo>
                    <a:pt x="189" y="1426"/>
                    <a:pt x="276" y="1450"/>
                    <a:pt x="367" y="1450"/>
                  </a:cubicBezTo>
                  <a:cubicBezTo>
                    <a:pt x="457" y="1450"/>
                    <a:pt x="552" y="1426"/>
                    <a:pt x="630" y="1379"/>
                  </a:cubicBezTo>
                  <a:lnTo>
                    <a:pt x="1387" y="623"/>
                  </a:lnTo>
                  <a:cubicBezTo>
                    <a:pt x="1513" y="497"/>
                    <a:pt x="1513" y="276"/>
                    <a:pt x="1387" y="119"/>
                  </a:cubicBezTo>
                  <a:cubicBezTo>
                    <a:pt x="1308" y="40"/>
                    <a:pt x="1205" y="1"/>
                    <a:pt x="11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29" name="Google Shape;9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025" y="1856650"/>
            <a:ext cx="2708100" cy="27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37"/>
          <p:cNvSpPr/>
          <p:nvPr/>
        </p:nvSpPr>
        <p:spPr>
          <a:xfrm>
            <a:off x="794122" y="847798"/>
            <a:ext cx="657833" cy="1266157"/>
          </a:xfrm>
          <a:custGeom>
            <a:rect b="b" l="l" r="r" t="t"/>
            <a:pathLst>
              <a:path extrusionOk="0" h="53267" w="27672">
                <a:moveTo>
                  <a:pt x="20626" y="0"/>
                </a:moveTo>
                <a:lnTo>
                  <a:pt x="1" y="28439"/>
                </a:lnTo>
                <a:lnTo>
                  <a:pt x="14105" y="30797"/>
                </a:lnTo>
                <a:lnTo>
                  <a:pt x="7033" y="53266"/>
                </a:lnTo>
                <a:lnTo>
                  <a:pt x="27672" y="24533"/>
                </a:lnTo>
                <a:lnTo>
                  <a:pt x="12773" y="22176"/>
                </a:lnTo>
                <a:lnTo>
                  <a:pt x="20626" y="0"/>
                </a:lnTo>
                <a:close/>
                <a:moveTo>
                  <a:pt x="7033" y="53266"/>
                </a:moveTo>
                <a:lnTo>
                  <a:pt x="7033" y="53266"/>
                </a:lnTo>
                <a:lnTo>
                  <a:pt x="7033" y="53266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7"/>
          <p:cNvSpPr txBox="1"/>
          <p:nvPr/>
        </p:nvSpPr>
        <p:spPr>
          <a:xfrm>
            <a:off x="2470625" y="2385800"/>
            <a:ext cx="5806800" cy="15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we told you... we decided to revolt against productivity itself?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38"/>
          <p:cNvSpPr txBox="1"/>
          <p:nvPr/>
        </p:nvSpPr>
        <p:spPr>
          <a:xfrm>
            <a:off x="2340125" y="2374925"/>
            <a:ext cx="5763300" cy="15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world where engineers build solutions, we chose to build... nothing useful!</a:t>
            </a:r>
            <a:endParaRPr b="1" sz="2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41" name="Google Shape;941;p38"/>
          <p:cNvSpPr/>
          <p:nvPr/>
        </p:nvSpPr>
        <p:spPr>
          <a:xfrm>
            <a:off x="794122" y="847798"/>
            <a:ext cx="657833" cy="1266157"/>
          </a:xfrm>
          <a:custGeom>
            <a:rect b="b" l="l" r="r" t="t"/>
            <a:pathLst>
              <a:path extrusionOk="0" h="53267" w="27672">
                <a:moveTo>
                  <a:pt x="20626" y="0"/>
                </a:moveTo>
                <a:lnTo>
                  <a:pt x="1" y="28439"/>
                </a:lnTo>
                <a:lnTo>
                  <a:pt x="14105" y="30797"/>
                </a:lnTo>
                <a:lnTo>
                  <a:pt x="7033" y="53266"/>
                </a:lnTo>
                <a:lnTo>
                  <a:pt x="27672" y="24533"/>
                </a:lnTo>
                <a:lnTo>
                  <a:pt x="12773" y="22176"/>
                </a:lnTo>
                <a:lnTo>
                  <a:pt x="20626" y="0"/>
                </a:lnTo>
                <a:close/>
                <a:moveTo>
                  <a:pt x="7033" y="53266"/>
                </a:moveTo>
                <a:lnTo>
                  <a:pt x="7033" y="53266"/>
                </a:lnTo>
                <a:lnTo>
                  <a:pt x="7033" y="53266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39"/>
          <p:cNvSpPr txBox="1"/>
          <p:nvPr>
            <p:ph type="title"/>
          </p:nvPr>
        </p:nvSpPr>
        <p:spPr>
          <a:xfrm>
            <a:off x="535000" y="417575"/>
            <a:ext cx="7889100" cy="9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What Exactly is It?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7" name="Google Shape;947;p39"/>
          <p:cNvSpPr txBox="1"/>
          <p:nvPr>
            <p:ph idx="1" type="subTitle"/>
          </p:nvPr>
        </p:nvSpPr>
        <p:spPr>
          <a:xfrm>
            <a:off x="720000" y="2274225"/>
            <a:ext cx="2305500" cy="7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 miniature stage where LEDs dance to the beats of music!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8" name="Google Shape;948;p39"/>
          <p:cNvSpPr txBox="1"/>
          <p:nvPr>
            <p:ph idx="4" type="subTitle"/>
          </p:nvPr>
        </p:nvSpPr>
        <p:spPr>
          <a:xfrm>
            <a:off x="5191775" y="2274225"/>
            <a:ext cx="23055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mystical mist that serves no functional purpose but looks </a:t>
            </a:r>
            <a:r>
              <a:rPr b="1" i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really</a:t>
            </a: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cool!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39"/>
          <p:cNvSpPr txBox="1"/>
          <p:nvPr>
            <p:ph idx="6" type="subTitle"/>
          </p:nvPr>
        </p:nvSpPr>
        <p:spPr>
          <a:xfrm>
            <a:off x="2778300" y="4057125"/>
            <a:ext cx="21639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Arial"/>
                <a:ea typeface="Arial"/>
                <a:cs typeface="Arial"/>
                <a:sym typeface="Arial"/>
              </a:rPr>
              <a:t>A piano that doesn’t just play music – it conducts an LED orchestra!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p39"/>
          <p:cNvSpPr txBox="1"/>
          <p:nvPr>
            <p:ph idx="19" type="title"/>
          </p:nvPr>
        </p:nvSpPr>
        <p:spPr>
          <a:xfrm>
            <a:off x="720000" y="15121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951" name="Google Shape;951;p39"/>
          <p:cNvSpPr txBox="1"/>
          <p:nvPr>
            <p:ph idx="20" type="title"/>
          </p:nvPr>
        </p:nvSpPr>
        <p:spPr>
          <a:xfrm>
            <a:off x="5724775" y="13884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952" name="Google Shape;952;p39"/>
          <p:cNvSpPr txBox="1"/>
          <p:nvPr>
            <p:ph idx="21" type="title"/>
          </p:nvPr>
        </p:nvSpPr>
        <p:spPr>
          <a:xfrm>
            <a:off x="2981825" y="3292725"/>
            <a:ext cx="18843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40"/>
          <p:cNvSpPr txBox="1"/>
          <p:nvPr>
            <p:ph type="title"/>
          </p:nvPr>
        </p:nvSpPr>
        <p:spPr>
          <a:xfrm>
            <a:off x="720000" y="602425"/>
            <a:ext cx="3044700" cy="137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Tech Behind the Madness</a:t>
            </a:r>
            <a:endParaRPr sz="3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40"/>
          <p:cNvSpPr txBox="1"/>
          <p:nvPr>
            <p:ph idx="1" type="subTitle"/>
          </p:nvPr>
        </p:nvSpPr>
        <p:spPr>
          <a:xfrm>
            <a:off x="720000" y="2057400"/>
            <a:ext cx="3653700" cy="247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Arduino-powered chaos!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Mini mist maker, because every pointless project needs some mystery!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-3365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Oswald"/>
              <a:buChar char="●"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MAX4466 microphone module for beat detection, because LEDs deserve to groove too!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959" name="Google Shape;959;p40"/>
          <p:cNvGrpSpPr/>
          <p:nvPr/>
        </p:nvGrpSpPr>
        <p:grpSpPr>
          <a:xfrm>
            <a:off x="5717339" y="1396139"/>
            <a:ext cx="2722210" cy="2540080"/>
            <a:chOff x="5610849" y="1314850"/>
            <a:chExt cx="2896276" cy="2702500"/>
          </a:xfrm>
        </p:grpSpPr>
        <p:sp>
          <p:nvSpPr>
            <p:cNvPr id="960" name="Google Shape;960;p40"/>
            <p:cNvSpPr/>
            <p:nvPr/>
          </p:nvSpPr>
          <p:spPr>
            <a:xfrm>
              <a:off x="5834221" y="1519000"/>
              <a:ext cx="259471" cy="2498350"/>
            </a:xfrm>
            <a:custGeom>
              <a:rect b="b" l="l" r="r" t="t"/>
              <a:pathLst>
                <a:path extrusionOk="0" h="30802" w="3199">
                  <a:moveTo>
                    <a:pt x="1" y="1"/>
                  </a:moveTo>
                  <a:lnTo>
                    <a:pt x="1" y="30802"/>
                  </a:lnTo>
                  <a:lnTo>
                    <a:pt x="3198" y="30802"/>
                  </a:lnTo>
                  <a:lnTo>
                    <a:pt x="31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8023009" y="1519000"/>
              <a:ext cx="258173" cy="2498350"/>
            </a:xfrm>
            <a:custGeom>
              <a:rect b="b" l="l" r="r" t="t"/>
              <a:pathLst>
                <a:path extrusionOk="0" h="30802" w="3183">
                  <a:moveTo>
                    <a:pt x="0" y="1"/>
                  </a:moveTo>
                  <a:lnTo>
                    <a:pt x="0" y="30802"/>
                  </a:lnTo>
                  <a:lnTo>
                    <a:pt x="3182" y="30802"/>
                  </a:lnTo>
                  <a:lnTo>
                    <a:pt x="318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5610849" y="1314850"/>
              <a:ext cx="2896276" cy="480252"/>
            </a:xfrm>
            <a:custGeom>
              <a:rect b="b" l="l" r="r" t="t"/>
              <a:pathLst>
                <a:path extrusionOk="0" h="5921" w="35708">
                  <a:moveTo>
                    <a:pt x="1" y="1"/>
                  </a:moveTo>
                  <a:lnTo>
                    <a:pt x="1" y="5920"/>
                  </a:lnTo>
                  <a:lnTo>
                    <a:pt x="35708" y="5920"/>
                  </a:lnTo>
                  <a:lnTo>
                    <a:pt x="357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703313" y="1314850"/>
              <a:ext cx="504585" cy="480252"/>
            </a:xfrm>
            <a:custGeom>
              <a:rect b="b" l="l" r="r" t="t"/>
              <a:pathLst>
                <a:path extrusionOk="0" h="5921" w="6221">
                  <a:moveTo>
                    <a:pt x="2754" y="1"/>
                  </a:moveTo>
                  <a:lnTo>
                    <a:pt x="0" y="5920"/>
                  </a:lnTo>
                  <a:lnTo>
                    <a:pt x="3466" y="5920"/>
                  </a:lnTo>
                  <a:lnTo>
                    <a:pt x="62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433693" y="1314850"/>
              <a:ext cx="504666" cy="480252"/>
            </a:xfrm>
            <a:custGeom>
              <a:rect b="b" l="l" r="r" t="t"/>
              <a:pathLst>
                <a:path extrusionOk="0" h="5921" w="6222">
                  <a:moveTo>
                    <a:pt x="2755" y="1"/>
                  </a:moveTo>
                  <a:lnTo>
                    <a:pt x="1" y="5920"/>
                  </a:lnTo>
                  <a:lnTo>
                    <a:pt x="3468" y="5920"/>
                  </a:lnTo>
                  <a:lnTo>
                    <a:pt x="62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7165452" y="1314850"/>
              <a:ext cx="504666" cy="480252"/>
            </a:xfrm>
            <a:custGeom>
              <a:rect b="b" l="l" r="r" t="t"/>
              <a:pathLst>
                <a:path extrusionOk="0" h="5921" w="6222">
                  <a:moveTo>
                    <a:pt x="2754" y="1"/>
                  </a:moveTo>
                  <a:lnTo>
                    <a:pt x="0" y="5920"/>
                  </a:lnTo>
                  <a:lnTo>
                    <a:pt x="3467" y="5920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7897210" y="1314850"/>
              <a:ext cx="504585" cy="480252"/>
            </a:xfrm>
            <a:custGeom>
              <a:rect b="b" l="l" r="r" t="t"/>
              <a:pathLst>
                <a:path extrusionOk="0" h="5921" w="6221">
                  <a:moveTo>
                    <a:pt x="2754" y="1"/>
                  </a:moveTo>
                  <a:lnTo>
                    <a:pt x="0" y="5920"/>
                  </a:lnTo>
                  <a:lnTo>
                    <a:pt x="3467" y="5920"/>
                  </a:lnTo>
                  <a:lnTo>
                    <a:pt x="62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5610849" y="2131368"/>
              <a:ext cx="2896276" cy="478955"/>
            </a:xfrm>
            <a:custGeom>
              <a:rect b="b" l="l" r="r" t="t"/>
              <a:pathLst>
                <a:path extrusionOk="0" h="5905" w="35708">
                  <a:moveTo>
                    <a:pt x="1" y="0"/>
                  </a:moveTo>
                  <a:lnTo>
                    <a:pt x="1" y="5904"/>
                  </a:lnTo>
                  <a:lnTo>
                    <a:pt x="35708" y="5904"/>
                  </a:lnTo>
                  <a:lnTo>
                    <a:pt x="357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5703313" y="2131368"/>
              <a:ext cx="504585" cy="478955"/>
            </a:xfrm>
            <a:custGeom>
              <a:rect b="b" l="l" r="r" t="t"/>
              <a:pathLst>
                <a:path extrusionOk="0" h="5905" w="6221">
                  <a:moveTo>
                    <a:pt x="2754" y="0"/>
                  </a:moveTo>
                  <a:lnTo>
                    <a:pt x="0" y="5904"/>
                  </a:lnTo>
                  <a:lnTo>
                    <a:pt x="3466" y="5904"/>
                  </a:lnTo>
                  <a:lnTo>
                    <a:pt x="62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6433693" y="2131368"/>
              <a:ext cx="504666" cy="478955"/>
            </a:xfrm>
            <a:custGeom>
              <a:rect b="b" l="l" r="r" t="t"/>
              <a:pathLst>
                <a:path extrusionOk="0" h="5905" w="6222">
                  <a:moveTo>
                    <a:pt x="2755" y="0"/>
                  </a:moveTo>
                  <a:lnTo>
                    <a:pt x="1" y="5904"/>
                  </a:lnTo>
                  <a:lnTo>
                    <a:pt x="3468" y="5904"/>
                  </a:lnTo>
                  <a:lnTo>
                    <a:pt x="62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7165452" y="2131368"/>
              <a:ext cx="504666" cy="478955"/>
            </a:xfrm>
            <a:custGeom>
              <a:rect b="b" l="l" r="r" t="t"/>
              <a:pathLst>
                <a:path extrusionOk="0" h="5905" w="6222">
                  <a:moveTo>
                    <a:pt x="2754" y="0"/>
                  </a:moveTo>
                  <a:lnTo>
                    <a:pt x="0" y="5904"/>
                  </a:lnTo>
                  <a:lnTo>
                    <a:pt x="3467" y="5904"/>
                  </a:lnTo>
                  <a:lnTo>
                    <a:pt x="62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7897210" y="2131368"/>
              <a:ext cx="504585" cy="478955"/>
            </a:xfrm>
            <a:custGeom>
              <a:rect b="b" l="l" r="r" t="t"/>
              <a:pathLst>
                <a:path extrusionOk="0" h="5905" w="6221">
                  <a:moveTo>
                    <a:pt x="2754" y="0"/>
                  </a:moveTo>
                  <a:lnTo>
                    <a:pt x="0" y="5904"/>
                  </a:lnTo>
                  <a:lnTo>
                    <a:pt x="3467" y="5904"/>
                  </a:lnTo>
                  <a:lnTo>
                    <a:pt x="62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2" name="Google Shape;972;p40"/>
          <p:cNvGrpSpPr/>
          <p:nvPr/>
        </p:nvGrpSpPr>
        <p:grpSpPr>
          <a:xfrm rot="10800000">
            <a:off x="3829819" y="167768"/>
            <a:ext cx="605662" cy="1648960"/>
            <a:chOff x="758850" y="467950"/>
            <a:chExt cx="368475" cy="1003200"/>
          </a:xfrm>
        </p:grpSpPr>
        <p:sp>
          <p:nvSpPr>
            <p:cNvPr id="973" name="Google Shape;973;p40"/>
            <p:cNvSpPr/>
            <p:nvPr/>
          </p:nvSpPr>
          <p:spPr>
            <a:xfrm>
              <a:off x="1070275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40" y="2264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1070275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070275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40" y="2263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1070275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2"/>
                  </a:lnTo>
                  <a:lnTo>
                    <a:pt x="2282" y="1422"/>
                  </a:lnTo>
                  <a:lnTo>
                    <a:pt x="2282" y="861"/>
                  </a:lnTo>
                  <a:lnTo>
                    <a:pt x="1440" y="861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1070275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40" y="2265"/>
                  </a:lnTo>
                  <a:lnTo>
                    <a:pt x="1440" y="1423"/>
                  </a:lnTo>
                  <a:lnTo>
                    <a:pt x="2282" y="1423"/>
                  </a:lnTo>
                  <a:lnTo>
                    <a:pt x="2282" y="843"/>
                  </a:lnTo>
                  <a:lnTo>
                    <a:pt x="1440" y="843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1070275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40" y="2281"/>
                  </a:lnTo>
                  <a:lnTo>
                    <a:pt x="1440" y="1421"/>
                  </a:lnTo>
                  <a:lnTo>
                    <a:pt x="2282" y="1421"/>
                  </a:lnTo>
                  <a:lnTo>
                    <a:pt x="2282" y="859"/>
                  </a:lnTo>
                  <a:lnTo>
                    <a:pt x="1440" y="859"/>
                  </a:lnTo>
                  <a:lnTo>
                    <a:pt x="14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9145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0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64"/>
                  </a:lnTo>
                  <a:lnTo>
                    <a:pt x="1422" y="2264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145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9145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63"/>
                  </a:lnTo>
                  <a:lnTo>
                    <a:pt x="1422" y="2263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9145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1" y="0"/>
                  </a:moveTo>
                  <a:lnTo>
                    <a:pt x="861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1" y="1422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2" y="861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9145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1" y="1"/>
                  </a:moveTo>
                  <a:lnTo>
                    <a:pt x="861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1" y="1423"/>
                  </a:lnTo>
                  <a:lnTo>
                    <a:pt x="861" y="2265"/>
                  </a:lnTo>
                  <a:lnTo>
                    <a:pt x="1422" y="2265"/>
                  </a:lnTo>
                  <a:lnTo>
                    <a:pt x="1422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2" y="843"/>
                  </a:lnTo>
                  <a:lnTo>
                    <a:pt x="14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9145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1" y="0"/>
                  </a:moveTo>
                  <a:lnTo>
                    <a:pt x="861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1" y="1421"/>
                  </a:lnTo>
                  <a:lnTo>
                    <a:pt x="861" y="2281"/>
                  </a:lnTo>
                  <a:lnTo>
                    <a:pt x="1422" y="2281"/>
                  </a:lnTo>
                  <a:lnTo>
                    <a:pt x="1422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2" y="859"/>
                  </a:lnTo>
                  <a:lnTo>
                    <a:pt x="142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758850" y="467950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0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64"/>
                  </a:lnTo>
                  <a:lnTo>
                    <a:pt x="1421" y="2264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758850" y="657025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758850" y="846500"/>
              <a:ext cx="57050" cy="56600"/>
            </a:xfrm>
            <a:custGeom>
              <a:rect b="b" l="l" r="r" t="t"/>
              <a:pathLst>
                <a:path extrusionOk="0" h="2264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63"/>
                  </a:lnTo>
                  <a:lnTo>
                    <a:pt x="1421" y="2263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758850" y="1035550"/>
              <a:ext cx="57050" cy="57025"/>
            </a:xfrm>
            <a:custGeom>
              <a:rect b="b" l="l" r="r" t="t"/>
              <a:pathLst>
                <a:path extrusionOk="0" h="2281" w="2282">
                  <a:moveTo>
                    <a:pt x="860" y="0"/>
                  </a:moveTo>
                  <a:lnTo>
                    <a:pt x="860" y="861"/>
                  </a:lnTo>
                  <a:lnTo>
                    <a:pt x="1" y="861"/>
                  </a:lnTo>
                  <a:lnTo>
                    <a:pt x="1" y="1422"/>
                  </a:lnTo>
                  <a:lnTo>
                    <a:pt x="860" y="1422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2"/>
                  </a:lnTo>
                  <a:lnTo>
                    <a:pt x="2281" y="1422"/>
                  </a:lnTo>
                  <a:lnTo>
                    <a:pt x="2281" y="861"/>
                  </a:lnTo>
                  <a:lnTo>
                    <a:pt x="1421" y="861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758850" y="1225025"/>
              <a:ext cx="57050" cy="56625"/>
            </a:xfrm>
            <a:custGeom>
              <a:rect b="b" l="l" r="r" t="t"/>
              <a:pathLst>
                <a:path extrusionOk="0" h="2265" w="2282">
                  <a:moveTo>
                    <a:pt x="860" y="1"/>
                  </a:moveTo>
                  <a:lnTo>
                    <a:pt x="860" y="843"/>
                  </a:lnTo>
                  <a:lnTo>
                    <a:pt x="1" y="843"/>
                  </a:lnTo>
                  <a:lnTo>
                    <a:pt x="1" y="1423"/>
                  </a:lnTo>
                  <a:lnTo>
                    <a:pt x="860" y="1423"/>
                  </a:lnTo>
                  <a:lnTo>
                    <a:pt x="860" y="2265"/>
                  </a:lnTo>
                  <a:lnTo>
                    <a:pt x="1421" y="2265"/>
                  </a:lnTo>
                  <a:lnTo>
                    <a:pt x="1421" y="1423"/>
                  </a:lnTo>
                  <a:lnTo>
                    <a:pt x="2281" y="1423"/>
                  </a:lnTo>
                  <a:lnTo>
                    <a:pt x="2281" y="843"/>
                  </a:lnTo>
                  <a:lnTo>
                    <a:pt x="1421" y="843"/>
                  </a:lnTo>
                  <a:lnTo>
                    <a:pt x="14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758850" y="1414100"/>
              <a:ext cx="57050" cy="57050"/>
            </a:xfrm>
            <a:custGeom>
              <a:rect b="b" l="l" r="r" t="t"/>
              <a:pathLst>
                <a:path extrusionOk="0" h="2282" w="2282">
                  <a:moveTo>
                    <a:pt x="860" y="0"/>
                  </a:moveTo>
                  <a:lnTo>
                    <a:pt x="860" y="859"/>
                  </a:lnTo>
                  <a:lnTo>
                    <a:pt x="1" y="859"/>
                  </a:lnTo>
                  <a:lnTo>
                    <a:pt x="1" y="1421"/>
                  </a:lnTo>
                  <a:lnTo>
                    <a:pt x="860" y="1421"/>
                  </a:lnTo>
                  <a:lnTo>
                    <a:pt x="860" y="2281"/>
                  </a:lnTo>
                  <a:lnTo>
                    <a:pt x="1421" y="2281"/>
                  </a:lnTo>
                  <a:lnTo>
                    <a:pt x="1421" y="1421"/>
                  </a:lnTo>
                  <a:lnTo>
                    <a:pt x="2281" y="1421"/>
                  </a:lnTo>
                  <a:lnTo>
                    <a:pt x="2281" y="859"/>
                  </a:lnTo>
                  <a:lnTo>
                    <a:pt x="1421" y="859"/>
                  </a:lnTo>
                  <a:lnTo>
                    <a:pt x="142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1"/>
          <p:cNvSpPr txBox="1"/>
          <p:nvPr>
            <p:ph type="title"/>
          </p:nvPr>
        </p:nvSpPr>
        <p:spPr>
          <a:xfrm>
            <a:off x="720000" y="711178"/>
            <a:ext cx="3925500" cy="14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Experience</a:t>
            </a:r>
            <a:endParaRPr sz="3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41"/>
          <p:cNvSpPr txBox="1"/>
          <p:nvPr>
            <p:ph idx="1" type="subTitle"/>
          </p:nvPr>
        </p:nvSpPr>
        <p:spPr>
          <a:xfrm>
            <a:off x="865500" y="2059575"/>
            <a:ext cx="3784200" cy="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Oswald"/>
                <a:ea typeface="Oswald"/>
                <a:cs typeface="Oswald"/>
                <a:sym typeface="Oswald"/>
              </a:rPr>
              <a:t>Imagine a concert where the stage reacts to the music like a rebellious AI.</a:t>
            </a:r>
            <a:endParaRPr sz="19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997" name="Google Shape;997;p41"/>
          <p:cNvGrpSpPr/>
          <p:nvPr/>
        </p:nvGrpSpPr>
        <p:grpSpPr>
          <a:xfrm>
            <a:off x="6394100" y="833875"/>
            <a:ext cx="1617900" cy="3475825"/>
            <a:chOff x="6394100" y="833875"/>
            <a:chExt cx="1617900" cy="3475825"/>
          </a:xfrm>
        </p:grpSpPr>
        <p:sp>
          <p:nvSpPr>
            <p:cNvPr id="998" name="Google Shape;998;p41"/>
            <p:cNvSpPr/>
            <p:nvPr/>
          </p:nvSpPr>
          <p:spPr>
            <a:xfrm>
              <a:off x="6394100" y="1148000"/>
              <a:ext cx="1617900" cy="3161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6750952" y="833875"/>
              <a:ext cx="904200" cy="929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0" name="Google Shape;1000;p41"/>
            <p:cNvGrpSpPr/>
            <p:nvPr/>
          </p:nvGrpSpPr>
          <p:grpSpPr>
            <a:xfrm>
              <a:off x="6534933" y="1265199"/>
              <a:ext cx="1332697" cy="2929240"/>
              <a:chOff x="6534933" y="1265199"/>
              <a:chExt cx="1332697" cy="2929240"/>
            </a:xfrm>
          </p:grpSpPr>
          <p:sp>
            <p:nvSpPr>
              <p:cNvPr id="1001" name="Google Shape;1001;p41"/>
              <p:cNvSpPr/>
              <p:nvPr/>
            </p:nvSpPr>
            <p:spPr>
              <a:xfrm>
                <a:off x="6534933" y="1265199"/>
                <a:ext cx="1332697" cy="375821"/>
              </a:xfrm>
              <a:custGeom>
                <a:rect b="b" l="l" r="r" t="t"/>
                <a:pathLst>
                  <a:path extrusionOk="0" h="4496" w="11540">
                    <a:moveTo>
                      <a:pt x="1" y="0"/>
                    </a:moveTo>
                    <a:lnTo>
                      <a:pt x="1" y="4495"/>
                    </a:lnTo>
                    <a:lnTo>
                      <a:pt x="11539" y="4495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1"/>
              <p:cNvSpPr/>
              <p:nvPr/>
            </p:nvSpPr>
            <p:spPr>
              <a:xfrm>
                <a:off x="6534933" y="1777270"/>
                <a:ext cx="1332697" cy="374400"/>
              </a:xfrm>
              <a:custGeom>
                <a:rect b="b" l="l" r="r" t="t"/>
                <a:pathLst>
                  <a:path extrusionOk="0" h="4479" w="1154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1"/>
              <p:cNvSpPr/>
              <p:nvPr/>
            </p:nvSpPr>
            <p:spPr>
              <a:xfrm>
                <a:off x="6534933" y="2287921"/>
                <a:ext cx="1332697" cy="374483"/>
              </a:xfrm>
              <a:custGeom>
                <a:rect b="b" l="l" r="r" t="t"/>
                <a:pathLst>
                  <a:path extrusionOk="0" h="4480" w="1154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1"/>
              <p:cNvSpPr/>
              <p:nvPr/>
            </p:nvSpPr>
            <p:spPr>
              <a:xfrm>
                <a:off x="6534933" y="2798655"/>
                <a:ext cx="1332697" cy="374400"/>
              </a:xfrm>
              <a:custGeom>
                <a:rect b="b" l="l" r="r" t="t"/>
                <a:pathLst>
                  <a:path extrusionOk="0" h="4479" w="1154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1"/>
              <p:cNvSpPr/>
              <p:nvPr/>
            </p:nvSpPr>
            <p:spPr>
              <a:xfrm>
                <a:off x="6534933" y="3309305"/>
                <a:ext cx="1332697" cy="374483"/>
              </a:xfrm>
              <a:custGeom>
                <a:rect b="b" l="l" r="r" t="t"/>
                <a:pathLst>
                  <a:path extrusionOk="0" h="4480" w="11540">
                    <a:moveTo>
                      <a:pt x="1" y="1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1"/>
              <p:cNvSpPr/>
              <p:nvPr/>
            </p:nvSpPr>
            <p:spPr>
              <a:xfrm>
                <a:off x="6534933" y="3820039"/>
                <a:ext cx="1332697" cy="374400"/>
              </a:xfrm>
              <a:custGeom>
                <a:rect b="b" l="l" r="r" t="t"/>
                <a:pathLst>
                  <a:path extrusionOk="0" h="4479" w="11540">
                    <a:moveTo>
                      <a:pt x="1" y="0"/>
                    </a:moveTo>
                    <a:lnTo>
                      <a:pt x="1" y="4479"/>
                    </a:lnTo>
                    <a:lnTo>
                      <a:pt x="11539" y="4479"/>
                    </a:lnTo>
                    <a:lnTo>
                      <a:pt x="115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07" name="Google Shape;1007;p41"/>
          <p:cNvSpPr/>
          <p:nvPr/>
        </p:nvSpPr>
        <p:spPr>
          <a:xfrm>
            <a:off x="4495725" y="906229"/>
            <a:ext cx="635436" cy="635436"/>
          </a:xfrm>
          <a:custGeom>
            <a:rect b="b" l="l" r="r" t="t"/>
            <a:pathLst>
              <a:path extrusionOk="0" h="13757" w="13757">
                <a:moveTo>
                  <a:pt x="5141" y="0"/>
                </a:moveTo>
                <a:lnTo>
                  <a:pt x="5141" y="5159"/>
                </a:lnTo>
                <a:lnTo>
                  <a:pt x="1" y="5159"/>
                </a:lnTo>
                <a:lnTo>
                  <a:pt x="1" y="8616"/>
                </a:lnTo>
                <a:lnTo>
                  <a:pt x="5141" y="8616"/>
                </a:lnTo>
                <a:lnTo>
                  <a:pt x="5141" y="13756"/>
                </a:lnTo>
                <a:lnTo>
                  <a:pt x="8598" y="13756"/>
                </a:lnTo>
                <a:lnTo>
                  <a:pt x="8598" y="8616"/>
                </a:lnTo>
                <a:lnTo>
                  <a:pt x="13757" y="8616"/>
                </a:lnTo>
                <a:lnTo>
                  <a:pt x="13757" y="5159"/>
                </a:lnTo>
                <a:lnTo>
                  <a:pt x="8598" y="5159"/>
                </a:lnTo>
                <a:lnTo>
                  <a:pt x="85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" name="Google Shape;1008;p41"/>
          <p:cNvSpPr/>
          <p:nvPr/>
        </p:nvSpPr>
        <p:spPr>
          <a:xfrm>
            <a:off x="8784535" y="2350838"/>
            <a:ext cx="924300" cy="4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9" name="Google Shape;1009;p41"/>
          <p:cNvGrpSpPr/>
          <p:nvPr/>
        </p:nvGrpSpPr>
        <p:grpSpPr>
          <a:xfrm>
            <a:off x="210993" y="2343172"/>
            <a:ext cx="513301" cy="368214"/>
            <a:chOff x="-1183550" y="3586525"/>
            <a:chExt cx="296175" cy="290550"/>
          </a:xfrm>
        </p:grpSpPr>
        <p:sp>
          <p:nvSpPr>
            <p:cNvPr id="1010" name="Google Shape;1010;p41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9" name="Google Shape;1019;p41"/>
          <p:cNvGrpSpPr/>
          <p:nvPr/>
        </p:nvGrpSpPr>
        <p:grpSpPr>
          <a:xfrm>
            <a:off x="210993" y="3213247"/>
            <a:ext cx="513301" cy="368214"/>
            <a:chOff x="-1183550" y="3586525"/>
            <a:chExt cx="296175" cy="290550"/>
          </a:xfrm>
        </p:grpSpPr>
        <p:sp>
          <p:nvSpPr>
            <p:cNvPr id="1020" name="Google Shape;1020;p41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9" name="Google Shape;1029;p41"/>
          <p:cNvSpPr txBox="1"/>
          <p:nvPr/>
        </p:nvSpPr>
        <p:spPr>
          <a:xfrm>
            <a:off x="865500" y="3213250"/>
            <a:ext cx="3634500" cy="9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An electrifying mix of sound, light, and chaos – completely unnecessary, but absolutely mesmerizing!</a:t>
            </a:r>
            <a:endParaRPr sz="19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42"/>
          <p:cNvSpPr txBox="1"/>
          <p:nvPr>
            <p:ph type="title"/>
          </p:nvPr>
        </p:nvSpPr>
        <p:spPr>
          <a:xfrm>
            <a:off x="1137750" y="1307100"/>
            <a:ext cx="6868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/>
              <a:t>THANK YOU!!</a:t>
            </a:r>
            <a:endParaRPr sz="7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Electrical Engineering by Slidesgo">
  <a:themeElements>
    <a:clrScheme name="Simple Light">
      <a:dk1>
        <a:srgbClr val="F3E83C"/>
      </a:dk1>
      <a:lt1>
        <a:srgbClr val="EFC63E"/>
      </a:lt1>
      <a:dk2>
        <a:srgbClr val="434343"/>
      </a:dk2>
      <a:lt2>
        <a:srgbClr val="FFFFFF"/>
      </a:lt2>
      <a:accent1>
        <a:srgbClr val="EFCFC6"/>
      </a:accent1>
      <a:accent2>
        <a:srgbClr val="E06B6B"/>
      </a:accent2>
      <a:accent3>
        <a:srgbClr val="7F9FFB"/>
      </a:accent3>
      <a:accent4>
        <a:srgbClr val="9CC34C"/>
      </a:accent4>
      <a:accent5>
        <a:srgbClr val="999999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