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80" r:id="rId7"/>
    <p:sldId id="279" r:id="rId8"/>
    <p:sldId id="261" r:id="rId9"/>
    <p:sldId id="262" r:id="rId10"/>
    <p:sldId id="264" r:id="rId11"/>
    <p:sldId id="265" r:id="rId12"/>
    <p:sldId id="282" r:id="rId13"/>
    <p:sldId id="267" r:id="rId14"/>
    <p:sldId id="268" r:id="rId15"/>
    <p:sldId id="270" r:id="rId16"/>
    <p:sldId id="281" r:id="rId17"/>
    <p:sldId id="278" r:id="rId18"/>
    <p:sldId id="288" r:id="rId19"/>
    <p:sldId id="286" r:id="rId20"/>
    <p:sldId id="284" r:id="rId21"/>
    <p:sldId id="285" r:id="rId22"/>
    <p:sldId id="287" r:id="rId23"/>
    <p:sldId id="289" r:id="rId24"/>
    <p:sldId id="29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49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D0FC4-41FD-4414-BE22-C9D48B69DCE8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70C11-1112-458A-BCF8-93BBA5C88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69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8603-82C4-4126-9F7E-FEF42FA0ECED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9F28-38BD-47A9-8F4E-8903E8856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6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8603-82C4-4126-9F7E-FEF42FA0ECED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9F28-38BD-47A9-8F4E-8903E8856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19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8603-82C4-4126-9F7E-FEF42FA0ECED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9F28-38BD-47A9-8F4E-8903E8856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7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8603-82C4-4126-9F7E-FEF42FA0ECED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9F28-38BD-47A9-8F4E-8903E8856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9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8603-82C4-4126-9F7E-FEF42FA0ECED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9F28-38BD-47A9-8F4E-8903E8856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83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8603-82C4-4126-9F7E-FEF42FA0ECED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9F28-38BD-47A9-8F4E-8903E8856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8603-82C4-4126-9F7E-FEF42FA0ECED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9F28-38BD-47A9-8F4E-8903E8856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1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8603-82C4-4126-9F7E-FEF42FA0ECED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9F28-38BD-47A9-8F4E-8903E8856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8603-82C4-4126-9F7E-FEF42FA0ECED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9F28-38BD-47A9-8F4E-8903E8856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9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8603-82C4-4126-9F7E-FEF42FA0ECED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9F28-38BD-47A9-8F4E-8903E8856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3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8603-82C4-4126-9F7E-FEF42FA0ECED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9F28-38BD-47A9-8F4E-8903E8856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9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68603-82C4-4126-9F7E-FEF42FA0ECED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69F28-38BD-47A9-8F4E-8903E8856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9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9401" y="5791200"/>
            <a:ext cx="3733799" cy="1752600"/>
          </a:xfrm>
        </p:spPr>
        <p:txBody>
          <a:bodyPr>
            <a:normAutofit/>
          </a:bodyPr>
          <a:lstStyle/>
          <a:p>
            <a:r>
              <a:rPr lang="sr-Latn-RS" sz="2400" dirty="0" smtClean="0">
                <a:solidFill>
                  <a:schemeClr val="tx1"/>
                </a:solidFill>
              </a:rPr>
              <a:t>Proces razvoja informacionih sistema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3670" y="3947160"/>
            <a:ext cx="637398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Virtuelni</a:t>
            </a:r>
            <a:r>
              <a:rPr lang="en-US" sz="8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80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vodi</a:t>
            </a:r>
            <a:r>
              <a:rPr lang="sr-Latn-RS" sz="8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č</a:t>
            </a:r>
            <a:endParaRPr lang="en-US" sz="8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01000" y="6465332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2024.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4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6000" b="1" dirty="0" smtClean="0"/>
              <a:t>Funkcionalnosti</a:t>
            </a:r>
            <a:endParaRPr lang="en-US" sz="6000" b="1" dirty="0"/>
          </a:p>
        </p:txBody>
      </p:sp>
      <p:sp>
        <p:nvSpPr>
          <p:cNvPr id="4" name="Vertical Scroll 3"/>
          <p:cNvSpPr/>
          <p:nvPr/>
        </p:nvSpPr>
        <p:spPr>
          <a:xfrm>
            <a:off x="1752600" y="1600200"/>
            <a:ext cx="6172200" cy="5029200"/>
          </a:xfrm>
          <a:prstGeom prst="vertic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300" y="2438400"/>
            <a:ext cx="4876800" cy="3657600"/>
          </a:xfrm>
        </p:spPr>
        <p:txBody>
          <a:bodyPr>
            <a:normAutofit/>
          </a:bodyPr>
          <a:lstStyle/>
          <a:p>
            <a:r>
              <a:rPr lang="sr-Latn-RS" sz="2800" dirty="0" smtClean="0"/>
              <a:t>Administrator može da doda novog korisnika</a:t>
            </a:r>
          </a:p>
          <a:p>
            <a:r>
              <a:rPr lang="sr-Latn-RS" sz="2800" dirty="0" smtClean="0"/>
              <a:t>Administator može da izmeni podatke nekog korisnika</a:t>
            </a:r>
          </a:p>
          <a:p>
            <a:r>
              <a:rPr lang="sr-Latn-RS" sz="2800" dirty="0" smtClean="0"/>
              <a:t>Administrator može da obriše korisnika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296" y="4953000"/>
            <a:ext cx="1746504" cy="152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445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Izmena korisnika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76400"/>
            <a:ext cx="8446293" cy="45025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037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71800"/>
            <a:ext cx="7909909" cy="1752600"/>
          </a:xfrm>
        </p:spPr>
      </p:pic>
      <p:sp>
        <p:nvSpPr>
          <p:cNvPr id="5" name="Up Arrow 4"/>
          <p:cNvSpPr/>
          <p:nvPr/>
        </p:nvSpPr>
        <p:spPr>
          <a:xfrm>
            <a:off x="6781800" y="1905000"/>
            <a:ext cx="685800" cy="990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74081" y="1258668"/>
            <a:ext cx="24384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r-Latn-RS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Id dela</a:t>
            </a:r>
            <a:endParaRPr lang="en-US" sz="3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594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6000" b="1" dirty="0" smtClean="0"/>
              <a:t>Funkcionalnosti</a:t>
            </a:r>
            <a:endParaRPr lang="en-US" sz="6000" b="1" dirty="0"/>
          </a:p>
        </p:txBody>
      </p:sp>
      <p:sp>
        <p:nvSpPr>
          <p:cNvPr id="4" name="Vertical Scroll 3"/>
          <p:cNvSpPr/>
          <p:nvPr/>
        </p:nvSpPr>
        <p:spPr>
          <a:xfrm>
            <a:off x="1752600" y="1600200"/>
            <a:ext cx="6172200" cy="5029200"/>
          </a:xfrm>
          <a:prstGeom prst="vertic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300" y="2438400"/>
            <a:ext cx="4876800" cy="3657600"/>
          </a:xfrm>
        </p:spPr>
        <p:txBody>
          <a:bodyPr>
            <a:normAutofit/>
          </a:bodyPr>
          <a:lstStyle/>
          <a:p>
            <a:r>
              <a:rPr lang="sr-Latn-RS" sz="2800" dirty="0" smtClean="0"/>
              <a:t>Administrator može da doda muzej</a:t>
            </a:r>
          </a:p>
          <a:p>
            <a:r>
              <a:rPr lang="sr-Latn-RS" sz="2800" dirty="0" smtClean="0"/>
              <a:t>Administrator može da izmeni muzej</a:t>
            </a:r>
          </a:p>
          <a:p>
            <a:r>
              <a:rPr lang="sr-Latn-RS" sz="2800" dirty="0" smtClean="0"/>
              <a:t>Administrator može da obriše muzej</a:t>
            </a:r>
          </a:p>
          <a:p>
            <a:endParaRPr lang="sr-Latn-RS" sz="2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344" y="4876800"/>
            <a:ext cx="1638416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4451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Brisanje muzeja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209800"/>
            <a:ext cx="9018585" cy="27202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179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6000" b="1" dirty="0" smtClean="0"/>
              <a:t>Funkcionalnosti</a:t>
            </a:r>
            <a:endParaRPr lang="en-US" sz="6000" b="1" dirty="0"/>
          </a:p>
        </p:txBody>
      </p:sp>
      <p:sp>
        <p:nvSpPr>
          <p:cNvPr id="4" name="Vertical Scroll 3"/>
          <p:cNvSpPr/>
          <p:nvPr/>
        </p:nvSpPr>
        <p:spPr>
          <a:xfrm>
            <a:off x="1219200" y="1447800"/>
            <a:ext cx="6172200" cy="5029200"/>
          </a:xfrm>
          <a:prstGeom prst="vertic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6900" y="2133600"/>
            <a:ext cx="4876800" cy="3657600"/>
          </a:xfrm>
        </p:spPr>
        <p:txBody>
          <a:bodyPr>
            <a:normAutofit/>
          </a:bodyPr>
          <a:lstStyle/>
          <a:p>
            <a:r>
              <a:rPr lang="sr-Latn-RS" sz="2800" dirty="0" smtClean="0"/>
              <a:t>Analogno prethodnim funkcionalnostima:</a:t>
            </a:r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162300"/>
            <a:ext cx="1676400" cy="160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617" y="3145039"/>
            <a:ext cx="1686366" cy="16956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759516"/>
            <a:ext cx="1752600" cy="164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445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40" y="2967335"/>
            <a:ext cx="8789323" cy="2133600"/>
          </a:xfrm>
        </p:spPr>
      </p:pic>
      <p:sp>
        <p:nvSpPr>
          <p:cNvPr id="5" name="Up Arrow 4"/>
          <p:cNvSpPr/>
          <p:nvPr/>
        </p:nvSpPr>
        <p:spPr>
          <a:xfrm>
            <a:off x="4724400" y="2258675"/>
            <a:ext cx="533400" cy="685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17410" y="1340024"/>
            <a:ext cx="224144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r-Latn-RS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Id muzeja</a:t>
            </a:r>
            <a:endParaRPr lang="en-US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25019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8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91000"/>
            <a:ext cx="8229600" cy="1143000"/>
          </a:xfrm>
        </p:spPr>
        <p:txBody>
          <a:bodyPr>
            <a:normAutofit/>
          </a:bodyPr>
          <a:lstStyle/>
          <a:p>
            <a:r>
              <a:rPr lang="sr-Latn-R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Funkcionalnosti koje ima korisnik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62000"/>
            <a:ext cx="8124028" cy="5410200"/>
          </a:xfrm>
        </p:spPr>
      </p:pic>
    </p:spTree>
    <p:extLst>
      <p:ext uri="{BB962C8B-B14F-4D97-AF65-F5344CB8AC3E}">
        <p14:creationId xmlns:p14="http://schemas.microsoft.com/office/powerpoint/2010/main" val="22570173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6000" b="1" dirty="0" smtClean="0"/>
              <a:t>Funkcionalnosti</a:t>
            </a:r>
            <a:endParaRPr lang="en-US" sz="6000" b="1" dirty="0"/>
          </a:p>
        </p:txBody>
      </p:sp>
      <p:sp>
        <p:nvSpPr>
          <p:cNvPr id="4" name="Vertical Scroll 3"/>
          <p:cNvSpPr/>
          <p:nvPr/>
        </p:nvSpPr>
        <p:spPr>
          <a:xfrm>
            <a:off x="990600" y="1447800"/>
            <a:ext cx="6172200" cy="5029200"/>
          </a:xfrm>
          <a:prstGeom prst="vertic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100" y="2819400"/>
            <a:ext cx="4876800" cy="3657600"/>
          </a:xfrm>
        </p:spPr>
        <p:txBody>
          <a:bodyPr>
            <a:normAutofit/>
          </a:bodyPr>
          <a:lstStyle/>
          <a:p>
            <a:r>
              <a:rPr lang="sr-Latn-RS" sz="2800" dirty="0" smtClean="0"/>
              <a:t>Korisnik može da izabere rutu i vidi detalje o njoj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4247560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2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3657600"/>
            <a:ext cx="1295400" cy="304800"/>
          </a:xfrm>
        </p:spPr>
        <p:txBody>
          <a:bodyPr>
            <a:noAutofit/>
          </a:bodyPr>
          <a:lstStyle/>
          <a:p>
            <a:r>
              <a:rPr lang="sr-Latn-RS" sz="2800" dirty="0" smtClean="0"/>
              <a:t>TIM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685800"/>
            <a:ext cx="4114800" cy="3459163"/>
          </a:xfrm>
        </p:spPr>
        <p:txBody>
          <a:bodyPr>
            <a:normAutofit/>
          </a:bodyPr>
          <a:lstStyle/>
          <a:p>
            <a:r>
              <a:rPr lang="sr-Latn-RS" sz="2400" dirty="0" smtClean="0"/>
              <a:t>Ivan Granić</a:t>
            </a:r>
          </a:p>
          <a:p>
            <a:r>
              <a:rPr lang="sr-Latn-RS" sz="2400" dirty="0" smtClean="0"/>
              <a:t>Simona Teodorović</a:t>
            </a:r>
          </a:p>
          <a:p>
            <a:r>
              <a:rPr lang="sr-Latn-RS" sz="2400" dirty="0" smtClean="0"/>
              <a:t>Milica Cucić Topalov</a:t>
            </a:r>
          </a:p>
          <a:p>
            <a:r>
              <a:rPr lang="sr-Latn-RS" sz="2400" dirty="0" smtClean="0"/>
              <a:t>Milica Bardak</a:t>
            </a:r>
          </a:p>
          <a:p>
            <a:r>
              <a:rPr lang="sr-Latn-RS" sz="2400" dirty="0" smtClean="0"/>
              <a:t>Tamara Todorović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68263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8600"/>
            <a:ext cx="8153400" cy="6324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Oval Callout 4"/>
          <p:cNvSpPr/>
          <p:nvPr/>
        </p:nvSpPr>
        <p:spPr>
          <a:xfrm>
            <a:off x="7454900" y="347133"/>
            <a:ext cx="1295400" cy="990600"/>
          </a:xfrm>
          <a:prstGeom prst="wedgeEllipse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91400" y="347133"/>
            <a:ext cx="13589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r-Latn-R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Rute su </a:t>
            </a:r>
          </a:p>
          <a:p>
            <a:pPr algn="ctr"/>
            <a:r>
              <a:rPr lang="sr-Latn-R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već</a:t>
            </a:r>
          </a:p>
          <a:p>
            <a:pPr algn="ctr"/>
            <a:r>
              <a:rPr lang="sr-Latn-R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definisane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3388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"/>
            <a:ext cx="5410200" cy="2514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124200"/>
            <a:ext cx="8001000" cy="35693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7" name="Elbow Connector 6"/>
          <p:cNvCxnSpPr/>
          <p:nvPr/>
        </p:nvCxnSpPr>
        <p:spPr>
          <a:xfrm rot="16200000" flipH="1">
            <a:off x="1981200" y="2057400"/>
            <a:ext cx="1295400" cy="83820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2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7000" b="-5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066800"/>
            <a:ext cx="5562600" cy="1828800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sr-Latn-RS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Unapređenja aplikacije</a:t>
            </a:r>
            <a:endParaRPr lang="en-US" sz="3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183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sr-Latn-RS" sz="3600" dirty="0" smtClean="0"/>
              <a:t>PDF koji će predstavljati brošuru za korisnika</a:t>
            </a:r>
          </a:p>
          <a:p>
            <a:pPr>
              <a:buFont typeface="Wingdings" pitchFamily="2" charset="2"/>
              <a:buChar char="q"/>
            </a:pPr>
            <a:r>
              <a:rPr lang="sr-Latn-RS" sz="3600" dirty="0" smtClean="0"/>
              <a:t>Registracija korisnika</a:t>
            </a:r>
          </a:p>
          <a:p>
            <a:pPr>
              <a:buFont typeface="Wingdings" pitchFamily="2" charset="2"/>
              <a:buChar char="q"/>
            </a:pPr>
            <a:r>
              <a:rPr lang="sr-Latn-RS" sz="3600" dirty="0" smtClean="0"/>
              <a:t>Sortiranje ruta</a:t>
            </a:r>
          </a:p>
          <a:p>
            <a:pPr>
              <a:buFont typeface="Wingdings" pitchFamily="2" charset="2"/>
              <a:buChar char="q"/>
            </a:pPr>
            <a:r>
              <a:rPr lang="sr-Latn-RS" sz="3600" dirty="0" smtClean="0"/>
              <a:t>Iscrtavanje ruta na mapi</a:t>
            </a:r>
          </a:p>
          <a:p>
            <a:pPr>
              <a:buFont typeface="Wingdings" pitchFamily="2" charset="2"/>
              <a:buChar char="q"/>
            </a:pPr>
            <a:r>
              <a:rPr lang="sr-Latn-RS" sz="3600" dirty="0" smtClean="0"/>
              <a:t>Mogućnost da korisnik sam napravi rutu</a:t>
            </a:r>
          </a:p>
          <a:p>
            <a:pPr>
              <a:buFont typeface="Wingdings" pitchFamily="2" charset="2"/>
              <a:buChar char="q"/>
            </a:pPr>
            <a:r>
              <a:rPr lang="sr-Latn-RS" sz="3600" dirty="0" smtClean="0"/>
              <a:t>Mogućnost generisanja rute u odnosu na dela koja korisnik želi da vidi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0535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905000"/>
            <a:ext cx="6400800" cy="2514600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indent="0">
              <a:buNone/>
            </a:pPr>
            <a:r>
              <a:rPr lang="sr-Latn-R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Hvala na pažnji!!!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881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728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Šta je virtuelni vodič?</a:t>
            </a:r>
            <a:r>
              <a:rPr lang="sr-Latn-RS" dirty="0" smtClean="0">
                <a:sym typeface="Webdings"/>
              </a:rPr>
              <a:t> 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 smtClean="0"/>
              <a:t/>
            </a:r>
            <a:br>
              <a:rPr lang="sr-Latn-R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Virtuelni</a:t>
            </a:r>
            <a:r>
              <a:rPr lang="en-US" dirty="0" smtClean="0"/>
              <a:t> </a:t>
            </a:r>
            <a:r>
              <a:rPr lang="en-US" dirty="0" err="1" smtClean="0"/>
              <a:t>vodič</a:t>
            </a:r>
            <a:r>
              <a:rPr lang="en-US" dirty="0" smtClean="0"/>
              <a:t> je </a:t>
            </a:r>
            <a:r>
              <a:rPr lang="en-US" dirty="0" err="1" smtClean="0"/>
              <a:t>aplikacija</a:t>
            </a:r>
            <a:r>
              <a:rPr lang="en-US" dirty="0" smtClean="0"/>
              <a:t> </a:t>
            </a:r>
            <a:r>
              <a:rPr lang="en-US" dirty="0" err="1" smtClean="0"/>
              <a:t>namenjena</a:t>
            </a:r>
            <a:r>
              <a:rPr lang="en-US" dirty="0" smtClean="0"/>
              <a:t> </a:t>
            </a:r>
            <a:r>
              <a:rPr lang="en-US" dirty="0" err="1" smtClean="0"/>
              <a:t>turistima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omogućava</a:t>
            </a:r>
            <a:r>
              <a:rPr lang="en-US" dirty="0" smtClean="0"/>
              <a:t> da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interaktivan</a:t>
            </a:r>
            <a:r>
              <a:rPr lang="en-US" dirty="0" smtClean="0"/>
              <a:t> </a:t>
            </a:r>
            <a:r>
              <a:rPr lang="en-US" dirty="0" err="1" smtClean="0"/>
              <a:t>način</a:t>
            </a:r>
            <a:r>
              <a:rPr lang="en-US" dirty="0" smtClean="0"/>
              <a:t> </a:t>
            </a:r>
            <a:r>
              <a:rPr lang="en-US" dirty="0" err="1" smtClean="0"/>
              <a:t>istraže</a:t>
            </a:r>
            <a:r>
              <a:rPr lang="en-US" dirty="0" smtClean="0"/>
              <a:t> </a:t>
            </a:r>
            <a:r>
              <a:rPr lang="en-US" dirty="0" err="1" smtClean="0"/>
              <a:t>muzeje</a:t>
            </a:r>
            <a:r>
              <a:rPr lang="sr-Latn-R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umetnička</a:t>
            </a:r>
            <a:r>
              <a:rPr lang="en-US" dirty="0" smtClean="0"/>
              <a:t> </a:t>
            </a:r>
            <a:r>
              <a:rPr lang="en-US" dirty="0" err="1" smtClean="0"/>
              <a:t>dela</a:t>
            </a:r>
            <a:r>
              <a:rPr lang="en-US" dirty="0" smtClean="0"/>
              <a:t> </a:t>
            </a:r>
            <a:r>
              <a:rPr lang="en-US" dirty="0" err="1" smtClean="0"/>
              <a:t>Novog</a:t>
            </a:r>
            <a:r>
              <a:rPr lang="en-US" dirty="0" smtClean="0"/>
              <a:t> </a:t>
            </a:r>
            <a:r>
              <a:rPr lang="en-US" dirty="0" err="1" smtClean="0"/>
              <a:t>Sada</a:t>
            </a:r>
            <a:r>
              <a:rPr lang="sr-Latn-RS" dirty="0" smtClean="0"/>
              <a:t>, personalizuju svoje rute kretanja.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r>
              <a:rPr lang="en-US" dirty="0" err="1" smtClean="0"/>
              <a:t>Kroz</a:t>
            </a:r>
            <a:r>
              <a:rPr lang="en-US" dirty="0" smtClean="0"/>
              <a:t> </a:t>
            </a:r>
            <a:r>
              <a:rPr lang="en-US" dirty="0" err="1" smtClean="0"/>
              <a:t>aplikaciju</a:t>
            </a:r>
            <a:r>
              <a:rPr lang="en-US" dirty="0" smtClean="0"/>
              <a:t> </a:t>
            </a:r>
            <a:r>
              <a:rPr lang="en-US" dirty="0" err="1" smtClean="0"/>
              <a:t>korisnici</a:t>
            </a:r>
            <a:r>
              <a:rPr lang="en-US" dirty="0" smtClean="0"/>
              <a:t> </a:t>
            </a:r>
            <a:r>
              <a:rPr lang="en-US" dirty="0" err="1" smtClean="0"/>
              <a:t>mogu</a:t>
            </a:r>
            <a:r>
              <a:rPr lang="en-US" dirty="0" smtClean="0"/>
              <a:t> </a:t>
            </a:r>
            <a:r>
              <a:rPr lang="en-US" dirty="0" err="1" smtClean="0"/>
              <a:t>saznati</a:t>
            </a:r>
            <a:r>
              <a:rPr lang="en-US" dirty="0" smtClean="0"/>
              <a:t> </a:t>
            </a:r>
            <a:r>
              <a:rPr lang="en-US" dirty="0" err="1" smtClean="0"/>
              <a:t>više</a:t>
            </a:r>
            <a:r>
              <a:rPr lang="en-US" dirty="0" smtClean="0"/>
              <a:t> o </a:t>
            </a:r>
            <a:r>
              <a:rPr lang="en-US" dirty="0" err="1" smtClean="0"/>
              <a:t>izložbama</a:t>
            </a:r>
            <a:r>
              <a:rPr lang="en-US" dirty="0" smtClean="0"/>
              <a:t>, </a:t>
            </a:r>
            <a:r>
              <a:rPr lang="en-US" dirty="0" err="1" smtClean="0"/>
              <a:t>istoriji</a:t>
            </a:r>
            <a:r>
              <a:rPr lang="en-US" dirty="0" smtClean="0"/>
              <a:t> </a:t>
            </a:r>
            <a:r>
              <a:rPr lang="en-US" dirty="0" err="1" smtClean="0"/>
              <a:t>grada</a:t>
            </a:r>
            <a:r>
              <a:rPr lang="en-US" dirty="0" smtClean="0"/>
              <a:t>, </a:t>
            </a:r>
            <a:r>
              <a:rPr lang="en-US" dirty="0" err="1" smtClean="0"/>
              <a:t>kao</a:t>
            </a:r>
            <a:r>
              <a:rPr lang="en-US" dirty="0" smtClean="0"/>
              <a:t> i o </a:t>
            </a:r>
            <a:r>
              <a:rPr lang="en-US" dirty="0" err="1" smtClean="0"/>
              <a:t>umetnicima</a:t>
            </a:r>
            <a:r>
              <a:rPr lang="en-US" dirty="0" smtClean="0"/>
              <a:t> </a:t>
            </a:r>
            <a:r>
              <a:rPr lang="en-US" dirty="0" err="1" smtClean="0"/>
              <a:t>čija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dela</a:t>
            </a:r>
            <a:r>
              <a:rPr lang="en-US" dirty="0" smtClean="0"/>
              <a:t> </a:t>
            </a:r>
            <a:r>
              <a:rPr lang="en-US" dirty="0" err="1" smtClean="0"/>
              <a:t>izložena</a:t>
            </a:r>
            <a:r>
              <a:rPr lang="en-US" dirty="0" smtClean="0"/>
              <a:t>. </a:t>
            </a:r>
            <a:endParaRPr lang="sr-Latn-RS" dirty="0" smtClean="0"/>
          </a:p>
          <a:p>
            <a:pPr marL="0" indent="0">
              <a:buNone/>
            </a:pPr>
            <a:endParaRPr lang="sr-Latn-RS" dirty="0" smtClean="0"/>
          </a:p>
          <a:p>
            <a:pPr marL="0" indent="0">
              <a:buNone/>
            </a:pPr>
            <a:r>
              <a:rPr lang="en-US" dirty="0" smtClean="0"/>
              <a:t>Ova </a:t>
            </a:r>
            <a:r>
              <a:rPr lang="en-US" dirty="0" err="1" smtClean="0"/>
              <a:t>digitalna</a:t>
            </a:r>
            <a:r>
              <a:rPr lang="en-US" dirty="0" smtClean="0"/>
              <a:t> </a:t>
            </a:r>
            <a:r>
              <a:rPr lang="en-US" dirty="0" err="1" smtClean="0"/>
              <a:t>platforma</a:t>
            </a:r>
            <a:r>
              <a:rPr lang="en-US" dirty="0" smtClean="0"/>
              <a:t> </a:t>
            </a:r>
            <a:r>
              <a:rPr lang="en-US" dirty="0" err="1" smtClean="0"/>
              <a:t>pruža</a:t>
            </a:r>
            <a:r>
              <a:rPr lang="en-US" dirty="0" smtClean="0"/>
              <a:t> </a:t>
            </a:r>
            <a:r>
              <a:rPr lang="en-US" dirty="0" err="1" smtClean="0"/>
              <a:t>detaljne</a:t>
            </a:r>
            <a:r>
              <a:rPr lang="en-US" dirty="0" smtClean="0"/>
              <a:t> </a:t>
            </a:r>
            <a:r>
              <a:rPr lang="en-US" dirty="0" err="1" smtClean="0"/>
              <a:t>informacije</a:t>
            </a:r>
            <a:endParaRPr lang="sr-Latn-RS" dirty="0"/>
          </a:p>
          <a:p>
            <a:pPr marL="0" indent="0">
              <a:buNone/>
            </a:pPr>
            <a:r>
              <a:rPr lang="en-US" dirty="0" err="1" smtClean="0"/>
              <a:t>čineći</a:t>
            </a:r>
            <a:r>
              <a:rPr lang="en-US" dirty="0" smtClean="0"/>
              <a:t> </a:t>
            </a:r>
            <a:r>
              <a:rPr lang="en-US" dirty="0" err="1" smtClean="0"/>
              <a:t>obilazak</a:t>
            </a:r>
            <a:r>
              <a:rPr lang="en-US" dirty="0" smtClean="0"/>
              <a:t> </a:t>
            </a:r>
            <a:r>
              <a:rPr lang="en-US" dirty="0" err="1" smtClean="0"/>
              <a:t>muzeja</a:t>
            </a:r>
            <a:r>
              <a:rPr lang="en-US" dirty="0" smtClean="0"/>
              <a:t> </a:t>
            </a:r>
            <a:r>
              <a:rPr lang="en-US" dirty="0" err="1" smtClean="0"/>
              <a:t>zanimljivijim</a:t>
            </a:r>
            <a:r>
              <a:rPr lang="en-US" dirty="0" smtClean="0"/>
              <a:t> i </a:t>
            </a:r>
            <a:r>
              <a:rPr lang="en-US" dirty="0" err="1" smtClean="0"/>
              <a:t>informativnijim</a:t>
            </a:r>
            <a:r>
              <a:rPr lang="en-US" dirty="0" smtClean="0"/>
              <a:t>.</a:t>
            </a:r>
            <a:r>
              <a:rPr lang="sr-Latn-RS" dirty="0" smtClean="0">
                <a:sym typeface="Webdings"/>
              </a:rPr>
              <a:t> </a:t>
            </a:r>
          </a:p>
        </p:txBody>
      </p:sp>
      <p:sp>
        <p:nvSpPr>
          <p:cNvPr id="5" name="Right Arrow 4"/>
          <p:cNvSpPr/>
          <p:nvPr/>
        </p:nvSpPr>
        <p:spPr>
          <a:xfrm>
            <a:off x="0" y="3617976"/>
            <a:ext cx="43891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0" y="1600200"/>
            <a:ext cx="43281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0" y="4953000"/>
            <a:ext cx="43891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699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Cilj virtuelnog vodiča-projekta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sr-Latn-RS" dirty="0" smtClean="0"/>
              <a:t>Cilj ovog projekta jeste da se automatizuje pretraga dela umetnika koja korisnike zanimaju kao i samih umetnika, da imaju sve sabrano na jednom mestu gde se šta može posetiti i da kreiraju rutu od jednog do drugog mesta koje žele da posete (personalizacija rute)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0" y="1685544"/>
            <a:ext cx="43281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018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7000"/>
                    </a14:imgEffect>
                    <a14:imgEffect>
                      <a14:brightnessContrast contrast="-6000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3581400" cy="685800"/>
          </a:xfrm>
        </p:spPr>
        <p:txBody>
          <a:bodyPr>
            <a:normAutofit fontScale="90000"/>
          </a:bodyPr>
          <a:lstStyle/>
          <a:p>
            <a:r>
              <a:rPr lang="sr-Latn-RS" b="1" dirty="0" smtClean="0"/>
              <a:t>Uloge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990600"/>
            <a:ext cx="4191000" cy="5105400"/>
          </a:xfrm>
        </p:spPr>
        <p:txBody>
          <a:bodyPr>
            <a:normAutofit/>
          </a:bodyPr>
          <a:lstStyle/>
          <a:p>
            <a:r>
              <a:rPr lang="sr-Latn-RS" dirty="0" smtClean="0"/>
              <a:t>Administrator</a:t>
            </a:r>
          </a:p>
          <a:p>
            <a:pPr marL="0" indent="0">
              <a:buNone/>
            </a:pPr>
            <a:r>
              <a:rPr lang="sr-Latn-RS" dirty="0" smtClean="0"/>
              <a:t>-</a:t>
            </a:r>
            <a:r>
              <a:rPr lang="sr-Latn-RS" sz="2000" dirty="0" smtClean="0"/>
              <a:t>može da menja sve podatke u bazi, briše ih i dodaje nove.</a:t>
            </a:r>
          </a:p>
          <a:p>
            <a:pPr marL="0" indent="0">
              <a:buNone/>
            </a:pPr>
            <a:r>
              <a:rPr lang="sr-Latn-RS" sz="2000" dirty="0" smtClean="0"/>
              <a:t>-definiše rute i preference korisnika za obilazak tj turu</a:t>
            </a:r>
          </a:p>
          <a:p>
            <a:pPr marL="0" indent="0">
              <a:buNone/>
            </a:pPr>
            <a:endParaRPr lang="sr-Latn-RS" sz="2000" dirty="0"/>
          </a:p>
          <a:p>
            <a:pPr marL="0" indent="0">
              <a:buNone/>
            </a:pPr>
            <a:endParaRPr lang="sr-Latn-RS" sz="2000" dirty="0"/>
          </a:p>
          <a:p>
            <a:r>
              <a:rPr lang="sr-Latn-RS" dirty="0" smtClean="0"/>
              <a:t>Korisnik</a:t>
            </a:r>
          </a:p>
          <a:p>
            <a:pPr marL="0" indent="0">
              <a:buNone/>
            </a:pPr>
            <a:r>
              <a:rPr lang="sr-Latn-RS" dirty="0" smtClean="0"/>
              <a:t>-</a:t>
            </a:r>
            <a:r>
              <a:rPr lang="sr-Latn-RS" sz="2000" dirty="0" smtClean="0"/>
              <a:t>bira rutu i personalizuje je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874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66800"/>
            <a:ext cx="7772399" cy="5215707"/>
          </a:xfrm>
        </p:spPr>
      </p:pic>
      <p:cxnSp>
        <p:nvCxnSpPr>
          <p:cNvPr id="6" name="Elbow Connector 5"/>
          <p:cNvCxnSpPr/>
          <p:nvPr/>
        </p:nvCxnSpPr>
        <p:spPr>
          <a:xfrm>
            <a:off x="5867400" y="4800600"/>
            <a:ext cx="1676400" cy="11430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563144" y="5528101"/>
            <a:ext cx="102624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r-Latn-R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Admin</a:t>
            </a:r>
          </a:p>
          <a:p>
            <a:pPr algn="ctr"/>
            <a:r>
              <a:rPr lang="sr-Latn-RS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User</a:t>
            </a:r>
            <a:endParaRPr lang="en-U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6154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0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6000" b="1" dirty="0" smtClean="0"/>
              <a:t>Funkcionalnosti</a:t>
            </a:r>
            <a:endParaRPr lang="en-US" sz="6000" b="1" dirty="0"/>
          </a:p>
        </p:txBody>
      </p:sp>
      <p:sp>
        <p:nvSpPr>
          <p:cNvPr id="4" name="Vertical Scroll 3"/>
          <p:cNvSpPr/>
          <p:nvPr/>
        </p:nvSpPr>
        <p:spPr>
          <a:xfrm>
            <a:off x="1752600" y="1600200"/>
            <a:ext cx="6172200" cy="5029200"/>
          </a:xfrm>
          <a:prstGeom prst="vertic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300" y="2286000"/>
            <a:ext cx="4876800" cy="3733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Administrator </a:t>
            </a:r>
            <a:r>
              <a:rPr lang="en-US" sz="2800" dirty="0" err="1" smtClean="0"/>
              <a:t>mo</a:t>
            </a:r>
            <a:r>
              <a:rPr lang="sr-Latn-RS" sz="2800" dirty="0" smtClean="0"/>
              <a:t>že da doda novu ličnost</a:t>
            </a:r>
          </a:p>
          <a:p>
            <a:r>
              <a:rPr lang="sr-Latn-RS" sz="2800" dirty="0" smtClean="0"/>
              <a:t>Administrator može da izmeni već postojeću ličnost</a:t>
            </a:r>
          </a:p>
          <a:p>
            <a:r>
              <a:rPr lang="sr-Latn-RS" sz="2800" dirty="0" smtClean="0"/>
              <a:t>Administrator može da obriše postojeću ličnost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994" y="5181600"/>
            <a:ext cx="2184669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8461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Dodavanje ličnosti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393950"/>
            <a:ext cx="5486400" cy="49384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064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303</Words>
  <Application>Microsoft Office PowerPoint</Application>
  <PresentationFormat>On-screen Show (4:3)</PresentationFormat>
  <Paragraphs>61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TIM</vt:lpstr>
      <vt:lpstr>Šta je virtuelni vodič?   </vt:lpstr>
      <vt:lpstr>Cilj virtuelnog vodiča-projekta</vt:lpstr>
      <vt:lpstr>Uloge</vt:lpstr>
      <vt:lpstr>PowerPoint Presentation</vt:lpstr>
      <vt:lpstr>PowerPoint Presentation</vt:lpstr>
      <vt:lpstr>Funkcionalnosti</vt:lpstr>
      <vt:lpstr>Dodavanje ličnosti</vt:lpstr>
      <vt:lpstr>Funkcionalnosti</vt:lpstr>
      <vt:lpstr>Izmena korisnika</vt:lpstr>
      <vt:lpstr>PowerPoint Presentation</vt:lpstr>
      <vt:lpstr>Funkcionalnosti</vt:lpstr>
      <vt:lpstr>Brisanje muzeja</vt:lpstr>
      <vt:lpstr>Funkcionalnosti</vt:lpstr>
      <vt:lpstr>PowerPoint Presentation</vt:lpstr>
      <vt:lpstr>Funkcionalnosti koje ima korisnik</vt:lpstr>
      <vt:lpstr>PowerPoint Presentation</vt:lpstr>
      <vt:lpstr>Funkcionalnosti</vt:lpstr>
      <vt:lpstr>PowerPoint Presentation</vt:lpstr>
      <vt:lpstr>PowerPoint Presentation</vt:lpstr>
      <vt:lpstr>Unapređenja aplikacije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Simona</dc:creator>
  <cp:lastModifiedBy>Simona</cp:lastModifiedBy>
  <cp:revision>49</cp:revision>
  <dcterms:created xsi:type="dcterms:W3CDTF">2024-08-23T09:35:14Z</dcterms:created>
  <dcterms:modified xsi:type="dcterms:W3CDTF">2024-09-04T07:14:12Z</dcterms:modified>
</cp:coreProperties>
</file>