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cc9b2cd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cc9b2cd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cff39e5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cff39e5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cc9b2cd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cc9b2cd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2cc9b2cdf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2cc9b2cd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cc9b2cdf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2cc9b2cdf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216902"/>
            <a:ext cx="8222100" cy="13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Smart Grid Stability Prediction using Deep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65"/>
            <a:ext cx="82221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Ratnadeep Das Choudhury (19BEE1125)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Souvik Datta (19BEE1213)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Accurate planning for both energy production and consumption disturbances.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Examining consumer response to economic changes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Times New Roman"/>
              <a:buAutoNum type="arabicPeriod"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Studying system fluctuations dynamically.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artificial neural network (ANN) architecture will contain a sequential model constructed in the following way -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input layer (12 input nodes)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hidden layers (24, 24 and 12 nodes)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single-node output layer.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'ReLU' as the activation function for hidden layers.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‘Sigmoid' as activation function for the output layer.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063" y="1740675"/>
            <a:ext cx="3400425" cy="2647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28025" l="0" r="0" t="21452"/>
          <a:stretch/>
        </p:blipFill>
        <p:spPr>
          <a:xfrm>
            <a:off x="516875" y="1524648"/>
            <a:ext cx="8419949" cy="23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&amp; Planning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arenR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Gathering Resources and Datasets - By Review - 1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arenR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Write the code for visualization - Post Review - 1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arenR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Training the Deep Learning model using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Jupyter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Notebook - Post Review - 2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arenR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Predicting Smart Grid Stability using Deep Learning results - By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Review - 3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95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Breviglieri, P., Erdem, T., &amp; Eken, S. (2021).</a:t>
            </a:r>
            <a:r>
              <a:rPr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Predicting Smart Grid Stability with Optimized Deep Models</a:t>
            </a:r>
            <a:r>
              <a:rPr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SN Computer Science, 2(2). 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doi:10.1007/s42979-021-00463-5</a:t>
            </a:r>
            <a:r>
              <a:rPr lang="en" sz="6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Azad, S., Sabrina, F., &amp; Wasimi, S. (2019, November). Transformation of smart grid using machine learning. In </a:t>
            </a:r>
            <a:r>
              <a:rPr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2019 29th Australasian Universities Power Engineering Conference (AUPEC)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1-6). IEEE.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Omitaomu, O. A., &amp; Niu, H. (2021). Artificial intelligence techniques in smart grid: A survey. </a:t>
            </a:r>
            <a:r>
              <a:rPr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Cities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(2), 548-568.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