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1"/>
  </p:notesMasterIdLst>
  <p:sldIdLst>
    <p:sldId id="396" r:id="rId2"/>
    <p:sldId id="141169067" r:id="rId3"/>
    <p:sldId id="141169062" r:id="rId4"/>
    <p:sldId id="141169064" r:id="rId5"/>
    <p:sldId id="141169065" r:id="rId6"/>
    <p:sldId id="141169066" r:id="rId7"/>
    <p:sldId id="141169068" r:id="rId8"/>
    <p:sldId id="424" r:id="rId9"/>
    <p:sldId id="1411690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075"/>
    <p:restoredTop sz="72295"/>
  </p:normalViewPr>
  <p:slideViewPr>
    <p:cSldViewPr snapToGrid="0" snapToObjects="1">
      <p:cViewPr varScale="1">
        <p:scale>
          <a:sx n="105" d="100"/>
          <a:sy n="105" d="100"/>
        </p:scale>
        <p:origin x="44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789ABB-35DC-7C48-BBC6-B5866D7E6C39}" type="datetimeFigureOut">
              <a:rPr lang="en-US" smtClean="0"/>
              <a:t>2/28/20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C5B4F1-B676-0E40-B181-2B3A24997B57}" type="slidenum">
              <a:rPr lang="en-US" smtClean="0"/>
              <a:t>‹#›</a:t>
            </a:fld>
            <a:endParaRPr lang="en-US"/>
          </a:p>
        </p:txBody>
      </p:sp>
    </p:spTree>
    <p:extLst>
      <p:ext uri="{BB962C8B-B14F-4D97-AF65-F5344CB8AC3E}">
        <p14:creationId xmlns:p14="http://schemas.microsoft.com/office/powerpoint/2010/main" val="36557383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base" latinLnBrk="0" hangingPunct="1">
              <a:lnSpc>
                <a:spcPct val="100000"/>
              </a:lnSpc>
              <a:spcBef>
                <a:spcPct val="0"/>
              </a:spcBef>
              <a:spcAft>
                <a:spcPct val="0"/>
              </a:spcAft>
              <a:buClrTx/>
              <a:buSzTx/>
              <a:buFont typeface="Calibri" pitchFamily="34" charset="0"/>
              <a:buNone/>
              <a:tabLst/>
              <a:defRPr/>
            </a:pPr>
            <a:endParaRPr lang="en-US" dirty="0"/>
          </a:p>
        </p:txBody>
      </p:sp>
      <p:sp>
        <p:nvSpPr>
          <p:cNvPr id="4" name="Slide Number Placeholder 3"/>
          <p:cNvSpPr>
            <a:spLocks noGrp="1"/>
          </p:cNvSpPr>
          <p:nvPr>
            <p:ph type="sldNum" sz="quarter" idx="10"/>
          </p:nvPr>
        </p:nvSpPr>
        <p:spPr/>
        <p:txBody>
          <a:bodyPr/>
          <a:lstStyle/>
          <a:p>
            <a:fld id="{EDDE39F7-555F-4E49-87AD-0EBF9F90242A}"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928419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Previously – past workshop we worked in this </a:t>
            </a:r>
            <a:r>
              <a:rPr lang="en-US" dirty="0" err="1"/>
              <a:t>Minishift</a:t>
            </a:r>
            <a:r>
              <a:rPr lang="en-US"/>
              <a:t> application</a:t>
            </a:r>
          </a:p>
        </p:txBody>
      </p:sp>
      <p:sp>
        <p:nvSpPr>
          <p:cNvPr id="4" name="Slide Number Placeholder 3"/>
          <p:cNvSpPr>
            <a:spLocks noGrp="1"/>
          </p:cNvSpPr>
          <p:nvPr>
            <p:ph type="sldNum" sz="quarter" idx="5"/>
          </p:nvPr>
        </p:nvSpPr>
        <p:spPr/>
        <p:txBody>
          <a:bodyPr/>
          <a:lstStyle/>
          <a:p>
            <a:fld id="{27C5B4F1-B676-0E40-B181-2B3A24997B57}" type="slidenum">
              <a:rPr lang="en-US" smtClean="0"/>
              <a:t>2</a:t>
            </a:fld>
            <a:endParaRPr lang="en-US"/>
          </a:p>
        </p:txBody>
      </p:sp>
    </p:spTree>
    <p:extLst>
      <p:ext uri="{BB962C8B-B14F-4D97-AF65-F5344CB8AC3E}">
        <p14:creationId xmlns:p14="http://schemas.microsoft.com/office/powerpoint/2010/main" val="42491344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caller does not need to know anything about the deep learning model that powers the service, the framework that was used to implement and run the model, or the native model inputs or outputs because these details are hidden by the microservice.</a:t>
            </a:r>
          </a:p>
        </p:txBody>
      </p:sp>
      <p:sp>
        <p:nvSpPr>
          <p:cNvPr id="4" name="Slide Number Placeholder 3"/>
          <p:cNvSpPr>
            <a:spLocks noGrp="1"/>
          </p:cNvSpPr>
          <p:nvPr>
            <p:ph type="sldNum" sz="quarter" idx="5"/>
          </p:nvPr>
        </p:nvSpPr>
        <p:spPr/>
        <p:txBody>
          <a:bodyPr/>
          <a:lstStyle/>
          <a:p>
            <a:fld id="{27C5B4F1-B676-0E40-B181-2B3A24997B57}" type="slidenum">
              <a:rPr lang="en-US" smtClean="0"/>
              <a:t>6</a:t>
            </a:fld>
            <a:endParaRPr lang="en-US"/>
          </a:p>
        </p:txBody>
      </p:sp>
    </p:spTree>
    <p:extLst>
      <p:ext uri="{BB962C8B-B14F-4D97-AF65-F5344CB8AC3E}">
        <p14:creationId xmlns:p14="http://schemas.microsoft.com/office/powerpoint/2010/main" val="3854319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0BC5C-5134-2540-BDB9-990BBBCE0B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B16DC6-3B3F-D54C-BC3E-EDB9E73C2C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C956F6B-5B24-B144-9553-2C8B46EE3BFA}"/>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FB03D159-D04A-9D45-80FC-DC8E49A0E586}"/>
              </a:ext>
            </a:extLst>
          </p:cNvPr>
          <p:cNvSpPr>
            <a:spLocks noGrp="1"/>
          </p:cNvSpPr>
          <p:nvPr>
            <p:ph type="ftr" sz="quarter" idx="11"/>
          </p:nvPr>
        </p:nvSpPr>
        <p:spPr/>
        <p:txBody>
          <a:bodyPr/>
          <a:lstStyle/>
          <a:p>
            <a:r>
              <a:rPr lang="en-US"/>
              <a:t>IBM Artificial Intelligence / CODAIT</a:t>
            </a:r>
          </a:p>
        </p:txBody>
      </p:sp>
      <p:sp>
        <p:nvSpPr>
          <p:cNvPr id="6" name="Slide Number Placeholder 5">
            <a:extLst>
              <a:ext uri="{FF2B5EF4-FFF2-40B4-BE49-F238E27FC236}">
                <a16:creationId xmlns:a16="http://schemas.microsoft.com/office/drawing/2014/main" id="{B8CE27D8-9529-1F4D-BDEB-9C07B8CB4DF3}"/>
              </a:ext>
            </a:extLst>
          </p:cNvPr>
          <p:cNvSpPr>
            <a:spLocks noGrp="1"/>
          </p:cNvSpPr>
          <p:nvPr>
            <p:ph type="sldNum" sz="quarter" idx="12"/>
          </p:nvPr>
        </p:nvSpPr>
        <p:spPr/>
        <p:txBody>
          <a:bodyPr/>
          <a:lstStyle/>
          <a:p>
            <a:fld id="{0DDA350D-A59E-DD49-8196-D6BEE6FF4A53}" type="slidenum">
              <a:rPr lang="en-US" smtClean="0"/>
              <a:t>‹#›</a:t>
            </a:fld>
            <a:endParaRPr lang="en-US"/>
          </a:p>
        </p:txBody>
      </p:sp>
    </p:spTree>
    <p:extLst>
      <p:ext uri="{BB962C8B-B14F-4D97-AF65-F5344CB8AC3E}">
        <p14:creationId xmlns:p14="http://schemas.microsoft.com/office/powerpoint/2010/main" val="2546975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BACE4-0A2A-0444-8C0B-811AF122FC6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FC0E8E3-27EF-364F-8D8E-A0D53DCF14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48595B-1021-DB45-9C86-EA8E78AAEFC7}"/>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AEA5CC76-6FBF-AD43-86B9-DB02866AAB55}"/>
              </a:ext>
            </a:extLst>
          </p:cNvPr>
          <p:cNvSpPr>
            <a:spLocks noGrp="1"/>
          </p:cNvSpPr>
          <p:nvPr>
            <p:ph type="ftr" sz="quarter" idx="11"/>
          </p:nvPr>
        </p:nvSpPr>
        <p:spPr/>
        <p:txBody>
          <a:bodyPr/>
          <a:lstStyle/>
          <a:p>
            <a:r>
              <a:rPr lang="en-US"/>
              <a:t>IBM Artificial Intelligence / CODAIT</a:t>
            </a:r>
          </a:p>
        </p:txBody>
      </p:sp>
      <p:sp>
        <p:nvSpPr>
          <p:cNvPr id="6" name="Slide Number Placeholder 5">
            <a:extLst>
              <a:ext uri="{FF2B5EF4-FFF2-40B4-BE49-F238E27FC236}">
                <a16:creationId xmlns:a16="http://schemas.microsoft.com/office/drawing/2014/main" id="{C1B78E34-7A57-CE49-AD0A-9CEB4DA85989}"/>
              </a:ext>
            </a:extLst>
          </p:cNvPr>
          <p:cNvSpPr>
            <a:spLocks noGrp="1"/>
          </p:cNvSpPr>
          <p:nvPr>
            <p:ph type="sldNum" sz="quarter" idx="12"/>
          </p:nvPr>
        </p:nvSpPr>
        <p:spPr/>
        <p:txBody>
          <a:bodyPr/>
          <a:lstStyle/>
          <a:p>
            <a:fld id="{0DDA350D-A59E-DD49-8196-D6BEE6FF4A53}" type="slidenum">
              <a:rPr lang="en-US" smtClean="0"/>
              <a:t>‹#›</a:t>
            </a:fld>
            <a:endParaRPr lang="en-US"/>
          </a:p>
        </p:txBody>
      </p:sp>
    </p:spTree>
    <p:extLst>
      <p:ext uri="{BB962C8B-B14F-4D97-AF65-F5344CB8AC3E}">
        <p14:creationId xmlns:p14="http://schemas.microsoft.com/office/powerpoint/2010/main" val="619901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DAEC66-29CC-104E-B3E7-22129F0E74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3DB2E6A-F547-4A43-A6FE-7E69DC607E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BA5608-092B-F348-B663-765BED525FC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F38D1C30-A215-644F-A4DE-FDC0EEF94248}"/>
              </a:ext>
            </a:extLst>
          </p:cNvPr>
          <p:cNvSpPr>
            <a:spLocks noGrp="1"/>
          </p:cNvSpPr>
          <p:nvPr>
            <p:ph type="ftr" sz="quarter" idx="11"/>
          </p:nvPr>
        </p:nvSpPr>
        <p:spPr/>
        <p:txBody>
          <a:bodyPr/>
          <a:lstStyle/>
          <a:p>
            <a:r>
              <a:rPr lang="en-US"/>
              <a:t>IBM Artificial Intelligence / CODAIT</a:t>
            </a:r>
          </a:p>
        </p:txBody>
      </p:sp>
      <p:sp>
        <p:nvSpPr>
          <p:cNvPr id="6" name="Slide Number Placeholder 5">
            <a:extLst>
              <a:ext uri="{FF2B5EF4-FFF2-40B4-BE49-F238E27FC236}">
                <a16:creationId xmlns:a16="http://schemas.microsoft.com/office/drawing/2014/main" id="{73F68C93-AD67-3C44-AE8A-41DE513DD52A}"/>
              </a:ext>
            </a:extLst>
          </p:cNvPr>
          <p:cNvSpPr>
            <a:spLocks noGrp="1"/>
          </p:cNvSpPr>
          <p:nvPr>
            <p:ph type="sldNum" sz="quarter" idx="12"/>
          </p:nvPr>
        </p:nvSpPr>
        <p:spPr/>
        <p:txBody>
          <a:bodyPr/>
          <a:lstStyle/>
          <a:p>
            <a:fld id="{0DDA350D-A59E-DD49-8196-D6BEE6FF4A53}" type="slidenum">
              <a:rPr lang="en-US" smtClean="0"/>
              <a:t>‹#›</a:t>
            </a:fld>
            <a:endParaRPr lang="en-US"/>
          </a:p>
        </p:txBody>
      </p:sp>
    </p:spTree>
    <p:extLst>
      <p:ext uri="{BB962C8B-B14F-4D97-AF65-F5344CB8AC3E}">
        <p14:creationId xmlns:p14="http://schemas.microsoft.com/office/powerpoint/2010/main" val="1526848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Intro – Black">
    <p:bg>
      <p:bgPr>
        <a:solidFill>
          <a:schemeClr val="tx1"/>
        </a:solidFill>
        <a:effectLst/>
      </p:bgPr>
    </p:bg>
    <p:spTree>
      <p:nvGrpSpPr>
        <p:cNvPr id="1" name=""/>
        <p:cNvGrpSpPr/>
        <p:nvPr/>
      </p:nvGrpSpPr>
      <p:grpSpPr>
        <a:xfrm>
          <a:off x="0" y="0"/>
          <a:ext cx="0" cy="0"/>
          <a:chOff x="0" y="0"/>
          <a:chExt cx="0" cy="0"/>
        </a:xfrm>
      </p:grpSpPr>
      <p:sp>
        <p:nvSpPr>
          <p:cNvPr id="14" name="Text Placeholder 3"/>
          <p:cNvSpPr>
            <a:spLocks noGrp="1"/>
          </p:cNvSpPr>
          <p:nvPr>
            <p:ph type="body" sz="quarter" idx="10" hasCustomPrompt="1"/>
          </p:nvPr>
        </p:nvSpPr>
        <p:spPr>
          <a:xfrm>
            <a:off x="167640" y="186267"/>
            <a:ext cx="8111067" cy="660400"/>
          </a:xfrm>
        </p:spPr>
        <p:txBody>
          <a:bodyPr>
            <a:normAutofit/>
          </a:bodyPr>
          <a:lstStyle>
            <a:lvl1pPr marL="0" indent="0">
              <a:buNone/>
              <a:defRPr sz="3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Presentation title</a:t>
            </a:r>
          </a:p>
        </p:txBody>
      </p:sp>
      <p:sp>
        <p:nvSpPr>
          <p:cNvPr id="16" name="Text Placeholder 7"/>
          <p:cNvSpPr>
            <a:spLocks noGrp="1"/>
          </p:cNvSpPr>
          <p:nvPr>
            <p:ph type="body" sz="quarter" idx="11" hasCustomPrompt="1"/>
          </p:nvPr>
        </p:nvSpPr>
        <p:spPr>
          <a:xfrm>
            <a:off x="167640" y="3374046"/>
            <a:ext cx="4064000" cy="1007245"/>
          </a:xfrm>
        </p:spPr>
        <p:txBody>
          <a:bodyPr>
            <a:noAutofit/>
          </a:bodyPr>
          <a:lstStyle>
            <a:lvl1pPr marL="0" indent="0">
              <a:spcBef>
                <a:spcPts val="0"/>
              </a:spcBef>
              <a:buNone/>
              <a:defRPr sz="1867" i="1">
                <a:solidFill>
                  <a:schemeClr val="bg1"/>
                </a:solidFill>
              </a:defRPr>
            </a:lvl1pPr>
            <a:lvl2pPr>
              <a:defRPr sz="1867">
                <a:solidFill>
                  <a:schemeClr val="bg1"/>
                </a:solidFill>
              </a:defRPr>
            </a:lvl2pPr>
            <a:lvl3pPr>
              <a:defRPr sz="1867">
                <a:solidFill>
                  <a:schemeClr val="bg1"/>
                </a:solidFill>
              </a:defRPr>
            </a:lvl3pPr>
            <a:lvl4pPr>
              <a:defRPr sz="1867">
                <a:solidFill>
                  <a:schemeClr val="bg1"/>
                </a:solidFill>
              </a:defRPr>
            </a:lvl4pPr>
            <a:lvl5pPr>
              <a:defRPr sz="1867">
                <a:solidFill>
                  <a:schemeClr val="bg1"/>
                </a:solidFill>
              </a:defRPr>
            </a:lvl5pPr>
          </a:lstStyle>
          <a:p>
            <a:pPr lvl="0"/>
            <a:r>
              <a:rPr lang="en-US" dirty="0"/>
              <a:t>Presenter information</a:t>
            </a:r>
          </a:p>
        </p:txBody>
      </p:sp>
      <p:sp>
        <p:nvSpPr>
          <p:cNvPr id="17" name="Text Placeholder 4"/>
          <p:cNvSpPr>
            <a:spLocks noGrp="1"/>
          </p:cNvSpPr>
          <p:nvPr>
            <p:ph type="body" sz="quarter" idx="13" hasCustomPrompt="1"/>
          </p:nvPr>
        </p:nvSpPr>
        <p:spPr>
          <a:xfrm>
            <a:off x="167641" y="1000617"/>
            <a:ext cx="8129692" cy="1068088"/>
          </a:xfrm>
        </p:spPr>
        <p:txBody>
          <a:bodyPr>
            <a:normAutofit/>
          </a:bodyPr>
          <a:lstStyle>
            <a:lvl1pPr marL="0" indent="0">
              <a:buNone/>
              <a:defRPr sz="2133">
                <a:solidFill>
                  <a:srgbClr val="FFFFFF"/>
                </a:solidFill>
              </a:defRPr>
            </a:lvl1pPr>
          </a:lstStyle>
          <a:p>
            <a:pPr lvl="0"/>
            <a:r>
              <a:rPr lang="en-US" dirty="0"/>
              <a:t>Subtitle</a:t>
            </a:r>
          </a:p>
        </p:txBody>
      </p:sp>
      <p:pic>
        <p:nvPicPr>
          <p:cNvPr id="9" name="Picture 8" descr="BlockchainLogo_White.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67641" y="6352712"/>
            <a:ext cx="1797451" cy="195072"/>
          </a:xfrm>
          <a:prstGeom prst="rect">
            <a:avLst/>
          </a:prstGeom>
        </p:spPr>
      </p:pic>
      <p:pic>
        <p:nvPicPr>
          <p:cNvPr id="12" name="Picture 11" descr="IBMLogo_Whit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540333" y="6352712"/>
            <a:ext cx="523468" cy="195072"/>
          </a:xfrm>
          <a:prstGeom prst="rect">
            <a:avLst/>
          </a:prstGeom>
        </p:spPr>
      </p:pic>
      <p:pic>
        <p:nvPicPr>
          <p:cNvPr id="3" name="Picture 2"/>
          <p:cNvPicPr>
            <a:picLocks noChangeAspect="1"/>
          </p:cNvPicPr>
          <p:nvPr userDrawn="1"/>
        </p:nvPicPr>
        <p:blipFill>
          <a:blip r:embed="rId4"/>
          <a:stretch>
            <a:fillRect/>
          </a:stretch>
        </p:blipFill>
        <p:spPr>
          <a:xfrm>
            <a:off x="6807969" y="1269910"/>
            <a:ext cx="5012268" cy="5012268"/>
          </a:xfrm>
          <a:prstGeom prst="rect">
            <a:avLst/>
          </a:prstGeom>
        </p:spPr>
      </p:pic>
    </p:spTree>
    <p:extLst>
      <p:ext uri="{BB962C8B-B14F-4D97-AF65-F5344CB8AC3E}">
        <p14:creationId xmlns:p14="http://schemas.microsoft.com/office/powerpoint/2010/main" val="25797526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guide id="3" pos="14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Full-Width Copy">
    <p:bg>
      <p:bgRef idx="1001">
        <a:schemeClr val="bg1"/>
      </p:bgRef>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167640" y="192619"/>
            <a:ext cx="10358120" cy="1348931"/>
          </a:xfrm>
        </p:spPr>
        <p:txBody>
          <a:bodyPr/>
          <a:lstStyle>
            <a:lvl1pPr marL="0" indent="0">
              <a:buNone/>
              <a:defRPr sz="32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sp>
        <p:nvSpPr>
          <p:cNvPr id="11" name="Text Placeholder 5"/>
          <p:cNvSpPr>
            <a:spLocks noGrp="1"/>
          </p:cNvSpPr>
          <p:nvPr>
            <p:ph type="body" sz="quarter" idx="22" hasCustomPrompt="1"/>
          </p:nvPr>
        </p:nvSpPr>
        <p:spPr>
          <a:xfrm>
            <a:off x="167640" y="1693177"/>
            <a:ext cx="11863232" cy="3954959"/>
          </a:xfrm>
        </p:spPr>
        <p:txBody>
          <a:bodyPr>
            <a:normAutofit/>
          </a:bodyPr>
          <a:lstStyle>
            <a:lvl1pPr marL="228594" indent="-228594">
              <a:buFont typeface="Arial"/>
              <a:buChar char="•"/>
              <a:defRPr sz="1600" baseline="0"/>
            </a:lvl1pPr>
          </a:lstStyle>
          <a:p>
            <a:pPr lvl="0"/>
            <a:r>
              <a:rPr lang="en-US" dirty="0"/>
              <a:t>Content</a:t>
            </a:r>
          </a:p>
        </p:txBody>
      </p:sp>
      <p:pic>
        <p:nvPicPr>
          <p:cNvPr id="2" name="Picture 1" descr="BlockchainLogo_DarkGray.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67641" y="6352712"/>
            <a:ext cx="1797449" cy="195072"/>
          </a:xfrm>
          <a:prstGeom prst="rect">
            <a:avLst/>
          </a:prstGeom>
        </p:spPr>
      </p:pic>
      <p:pic>
        <p:nvPicPr>
          <p:cNvPr id="4" name="Picture 3" descr="IBMLogo_DarkGray.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507405" y="6352712"/>
            <a:ext cx="523467" cy="195072"/>
          </a:xfrm>
          <a:prstGeom prst="rect">
            <a:avLst/>
          </a:prstGeom>
        </p:spPr>
      </p:pic>
      <p:pic>
        <p:nvPicPr>
          <p:cNvPr id="7" name="Picture 6"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11023333" y="347127"/>
            <a:ext cx="1162049" cy="853028"/>
          </a:xfrm>
          <a:prstGeom prst="rect">
            <a:avLst/>
          </a:prstGeom>
        </p:spPr>
      </p:pic>
      <p:sp>
        <p:nvSpPr>
          <p:cNvPr id="10" name="TextBox 9"/>
          <p:cNvSpPr txBox="1"/>
          <p:nvPr userDrawn="1"/>
        </p:nvSpPr>
        <p:spPr>
          <a:xfrm>
            <a:off x="11416925" y="6560657"/>
            <a:ext cx="704427" cy="276999"/>
          </a:xfrm>
          <a:prstGeom prst="rect">
            <a:avLst/>
          </a:prstGeom>
          <a:noFill/>
        </p:spPr>
        <p:txBody>
          <a:bodyPr wrap="square" rtlCol="0">
            <a:spAutoFit/>
          </a:bodyPr>
          <a:lstStyle/>
          <a:p>
            <a:pPr algn="r"/>
            <a:fld id="{213620BF-9500-5846-90F5-A7283DB76046}" type="slidenum">
              <a:rPr lang="en-US" sz="1200" smtClean="0">
                <a:solidFill>
                  <a:schemeClr val="accent3"/>
                </a:solidFill>
              </a:rPr>
              <a:pPr algn="r"/>
              <a:t>‹#›</a:t>
            </a:fld>
            <a:endParaRPr lang="en-US" sz="1200" dirty="0">
              <a:solidFill>
                <a:schemeClr val="accent3"/>
              </a:solidFill>
            </a:endParaRPr>
          </a:p>
        </p:txBody>
      </p:sp>
    </p:spTree>
    <p:extLst>
      <p:ext uri="{BB962C8B-B14F-4D97-AF65-F5344CB8AC3E}">
        <p14:creationId xmlns:p14="http://schemas.microsoft.com/office/powerpoint/2010/main" val="126049122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tx1"/>
        </a:solidFill>
        <a:effectLst/>
      </p:bgPr>
    </p:bg>
    <p:spTree>
      <p:nvGrpSpPr>
        <p:cNvPr id="1" name=""/>
        <p:cNvGrpSpPr/>
        <p:nvPr/>
      </p:nvGrpSpPr>
      <p:grpSpPr>
        <a:xfrm>
          <a:off x="0" y="0"/>
          <a:ext cx="0" cy="0"/>
          <a:chOff x="0" y="0"/>
          <a:chExt cx="0" cy="0"/>
        </a:xfrm>
      </p:grpSpPr>
      <p:pic>
        <p:nvPicPr>
          <p:cNvPr id="15" name="Picture 14" descr="8bar_white.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1186083" y="6387897"/>
            <a:ext cx="576613" cy="235207"/>
          </a:xfrm>
          <a:prstGeom prst="rect">
            <a:avLst/>
          </a:prstGeom>
        </p:spPr>
      </p:pic>
      <p:pic>
        <p:nvPicPr>
          <p:cNvPr id="3" name="Picture 2"/>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158875" y="2246715"/>
            <a:ext cx="2685925" cy="373693"/>
          </a:xfrm>
          <a:prstGeom prst="rect">
            <a:avLst/>
          </a:prstGeom>
        </p:spPr>
      </p:pic>
      <p:sp>
        <p:nvSpPr>
          <p:cNvPr id="4" name="Text Placeholder 3"/>
          <p:cNvSpPr>
            <a:spLocks noGrp="1"/>
          </p:cNvSpPr>
          <p:nvPr>
            <p:ph type="body" sz="quarter" idx="10"/>
          </p:nvPr>
        </p:nvSpPr>
        <p:spPr>
          <a:xfrm>
            <a:off x="186267" y="186267"/>
            <a:ext cx="8111067" cy="660400"/>
          </a:xfrm>
        </p:spPr>
        <p:txBody>
          <a:bodyPr>
            <a:normAutofit/>
          </a:bodyPr>
          <a:lstStyle>
            <a:lvl1pPr marL="0" indent="0">
              <a:buNone/>
              <a:defRPr sz="3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a:t>
            </a:r>
            <a:r>
              <a:rPr lang="en-US"/>
              <a:t>text styles</a:t>
            </a:r>
            <a:endParaRPr lang="en-US" dirty="0"/>
          </a:p>
        </p:txBody>
      </p:sp>
      <p:sp>
        <p:nvSpPr>
          <p:cNvPr id="8" name="Text Placeholder 7"/>
          <p:cNvSpPr>
            <a:spLocks noGrp="1"/>
          </p:cNvSpPr>
          <p:nvPr>
            <p:ph type="body" sz="quarter" idx="11" hasCustomPrompt="1"/>
          </p:nvPr>
        </p:nvSpPr>
        <p:spPr>
          <a:xfrm>
            <a:off x="186267" y="872355"/>
            <a:ext cx="4064000" cy="1007245"/>
          </a:xfrm>
        </p:spPr>
        <p:txBody>
          <a:bodyPr>
            <a:noAutofit/>
          </a:bodyPr>
          <a:lstStyle>
            <a:lvl1pPr marL="0" indent="0">
              <a:spcBef>
                <a:spcPts val="0"/>
              </a:spcBef>
              <a:buNone/>
              <a:defRPr sz="1867" i="1">
                <a:solidFill>
                  <a:schemeClr val="bg1"/>
                </a:solidFill>
              </a:defRPr>
            </a:lvl1pPr>
            <a:lvl2pPr>
              <a:defRPr sz="1867">
                <a:solidFill>
                  <a:schemeClr val="bg1"/>
                </a:solidFill>
              </a:defRPr>
            </a:lvl2pPr>
            <a:lvl3pPr>
              <a:defRPr sz="1867">
                <a:solidFill>
                  <a:schemeClr val="bg1"/>
                </a:solidFill>
              </a:defRPr>
            </a:lvl3pPr>
            <a:lvl4pPr>
              <a:defRPr sz="1867">
                <a:solidFill>
                  <a:schemeClr val="bg1"/>
                </a:solidFill>
              </a:defRPr>
            </a:lvl4pPr>
            <a:lvl5pPr>
              <a:defRPr sz="1867">
                <a:solidFill>
                  <a:schemeClr val="bg1"/>
                </a:solidFill>
              </a:defRPr>
            </a:lvl5pPr>
          </a:lstStyle>
          <a:p>
            <a:pPr lvl="0"/>
            <a:r>
              <a:rPr lang="en-US" dirty="0"/>
              <a:t>Presenter Name</a:t>
            </a:r>
          </a:p>
          <a:p>
            <a:pPr lvl="0"/>
            <a:r>
              <a:rPr lang="en-US" dirty="0"/>
              <a:t>Presenter Title</a:t>
            </a:r>
          </a:p>
          <a:p>
            <a:pPr lvl="0"/>
            <a:r>
              <a:rPr lang="en-US" dirty="0"/>
              <a:t>Date</a:t>
            </a:r>
          </a:p>
        </p:txBody>
      </p:sp>
      <p:pic>
        <p:nvPicPr>
          <p:cNvPr id="2" name="Picture 1" descr="BLOCKCHAIN_PP_MARK_BLACK.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6807968" y="-119267"/>
            <a:ext cx="10969208" cy="6387896"/>
          </a:xfrm>
          <a:prstGeom prst="rect">
            <a:avLst/>
          </a:prstGeom>
        </p:spPr>
      </p:pic>
    </p:spTree>
    <p:extLst>
      <p:ext uri="{BB962C8B-B14F-4D97-AF65-F5344CB8AC3E}">
        <p14:creationId xmlns:p14="http://schemas.microsoft.com/office/powerpoint/2010/main" val="885874615"/>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guide id="3" pos="144">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ibm sign-off">
    <p:bg>
      <p:bgPr>
        <a:solidFill>
          <a:srgbClr val="0000FF"/>
        </a:solidFill>
        <a:effectLst/>
      </p:bgPr>
    </p:bg>
    <p:spTree>
      <p:nvGrpSpPr>
        <p:cNvPr id="1" name=""/>
        <p:cNvGrpSpPr/>
        <p:nvPr/>
      </p:nvGrpSpPr>
      <p:grpSpPr>
        <a:xfrm>
          <a:off x="0" y="0"/>
          <a:ext cx="0" cy="0"/>
          <a:chOff x="0" y="0"/>
          <a:chExt cx="0" cy="0"/>
        </a:xfrm>
      </p:grpSpPr>
      <p:sp>
        <p:nvSpPr>
          <p:cNvPr id="7" name="Slide Number Placeholder 4"/>
          <p:cNvSpPr>
            <a:spLocks noGrp="1"/>
          </p:cNvSpPr>
          <p:nvPr>
            <p:ph type="sldNum" sz="quarter" idx="12"/>
          </p:nvPr>
        </p:nvSpPr>
        <p:spPr>
          <a:xfrm>
            <a:off x="9330267" y="6356351"/>
            <a:ext cx="2844800" cy="365125"/>
          </a:xfrm>
          <a:prstGeom prst="rect">
            <a:avLst/>
          </a:prstGeom>
        </p:spPr>
        <p:txBody>
          <a:bodyPr/>
          <a:lstStyle>
            <a:lvl1pPr>
              <a:defRPr sz="1067">
                <a:solidFill>
                  <a:srgbClr val="FFFFFF"/>
                </a:solidFill>
              </a:defRPr>
            </a:lvl1pPr>
          </a:lstStyle>
          <a:p>
            <a:fld id="{08BF69C1-739F-1B47-B5E3-FA651BCAB105}" type="slidenum">
              <a:rPr lang="en-US" smtClean="0"/>
              <a:pPr/>
              <a:t>‹#›</a:t>
            </a:fld>
            <a:endParaRPr lang="en-US" dirty="0"/>
          </a:p>
        </p:txBody>
      </p:sp>
      <p:pic>
        <p:nvPicPr>
          <p:cNvPr id="2" name="Picture 1" descr="8bar_white.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234605" y="2927503"/>
            <a:ext cx="1719643" cy="701463"/>
          </a:xfrm>
          <a:prstGeom prst="rect">
            <a:avLst/>
          </a:prstGeom>
        </p:spPr>
      </p:pic>
    </p:spTree>
    <p:extLst>
      <p:ext uri="{BB962C8B-B14F-4D97-AF65-F5344CB8AC3E}">
        <p14:creationId xmlns:p14="http://schemas.microsoft.com/office/powerpoint/2010/main" val="1073333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D1C95-E353-AF48-B211-6674A8364C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7509B2-320C-0E43-AFCE-2298405762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87F30D-EEB4-9E4A-88EC-0C2FC7021FAA}"/>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6681D2AC-E75F-4346-AF5A-C0A0DD0BA089}"/>
              </a:ext>
            </a:extLst>
          </p:cNvPr>
          <p:cNvSpPr>
            <a:spLocks noGrp="1"/>
          </p:cNvSpPr>
          <p:nvPr>
            <p:ph type="ftr" sz="quarter" idx="11"/>
          </p:nvPr>
        </p:nvSpPr>
        <p:spPr/>
        <p:txBody>
          <a:bodyPr/>
          <a:lstStyle/>
          <a:p>
            <a:r>
              <a:rPr lang="en-US"/>
              <a:t>IBM Artificial Intelligence / CODAIT</a:t>
            </a:r>
          </a:p>
        </p:txBody>
      </p:sp>
      <p:sp>
        <p:nvSpPr>
          <p:cNvPr id="6" name="Slide Number Placeholder 5">
            <a:extLst>
              <a:ext uri="{FF2B5EF4-FFF2-40B4-BE49-F238E27FC236}">
                <a16:creationId xmlns:a16="http://schemas.microsoft.com/office/drawing/2014/main" id="{4F094A4B-80CA-4144-B28C-A1A56C274ACE}"/>
              </a:ext>
            </a:extLst>
          </p:cNvPr>
          <p:cNvSpPr>
            <a:spLocks noGrp="1"/>
          </p:cNvSpPr>
          <p:nvPr>
            <p:ph type="sldNum" sz="quarter" idx="12"/>
          </p:nvPr>
        </p:nvSpPr>
        <p:spPr/>
        <p:txBody>
          <a:bodyPr/>
          <a:lstStyle/>
          <a:p>
            <a:fld id="{0DDA350D-A59E-DD49-8196-D6BEE6FF4A53}" type="slidenum">
              <a:rPr lang="en-US" smtClean="0"/>
              <a:t>‹#›</a:t>
            </a:fld>
            <a:endParaRPr lang="en-US"/>
          </a:p>
        </p:txBody>
      </p:sp>
    </p:spTree>
    <p:extLst>
      <p:ext uri="{BB962C8B-B14F-4D97-AF65-F5344CB8AC3E}">
        <p14:creationId xmlns:p14="http://schemas.microsoft.com/office/powerpoint/2010/main" val="2812735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4B3EF-F989-2549-9D47-DABABF0909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AD6EBB9-8FB2-9D4A-B4B8-49F54ADD33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46A6BE-7E99-854D-B3B8-7E8EEA6BF3E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8D3B815A-C593-A942-B931-5BE83B440069}"/>
              </a:ext>
            </a:extLst>
          </p:cNvPr>
          <p:cNvSpPr>
            <a:spLocks noGrp="1"/>
          </p:cNvSpPr>
          <p:nvPr>
            <p:ph type="ftr" sz="quarter" idx="11"/>
          </p:nvPr>
        </p:nvSpPr>
        <p:spPr/>
        <p:txBody>
          <a:bodyPr/>
          <a:lstStyle/>
          <a:p>
            <a:r>
              <a:rPr lang="en-US"/>
              <a:t>IBM Artificial Intelligence / CODAIT</a:t>
            </a:r>
          </a:p>
        </p:txBody>
      </p:sp>
      <p:sp>
        <p:nvSpPr>
          <p:cNvPr id="6" name="Slide Number Placeholder 5">
            <a:extLst>
              <a:ext uri="{FF2B5EF4-FFF2-40B4-BE49-F238E27FC236}">
                <a16:creationId xmlns:a16="http://schemas.microsoft.com/office/drawing/2014/main" id="{256B3726-65E9-3547-B385-11305A7AFB82}"/>
              </a:ext>
            </a:extLst>
          </p:cNvPr>
          <p:cNvSpPr>
            <a:spLocks noGrp="1"/>
          </p:cNvSpPr>
          <p:nvPr>
            <p:ph type="sldNum" sz="quarter" idx="12"/>
          </p:nvPr>
        </p:nvSpPr>
        <p:spPr/>
        <p:txBody>
          <a:bodyPr/>
          <a:lstStyle/>
          <a:p>
            <a:fld id="{0DDA350D-A59E-DD49-8196-D6BEE6FF4A53}" type="slidenum">
              <a:rPr lang="en-US" smtClean="0"/>
              <a:t>‹#›</a:t>
            </a:fld>
            <a:endParaRPr lang="en-US"/>
          </a:p>
        </p:txBody>
      </p:sp>
    </p:spTree>
    <p:extLst>
      <p:ext uri="{BB962C8B-B14F-4D97-AF65-F5344CB8AC3E}">
        <p14:creationId xmlns:p14="http://schemas.microsoft.com/office/powerpoint/2010/main" val="3300842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05039-984F-EF48-B332-D7A8FCE9DD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56BCB0-87CE-E344-8171-DDB118E1CE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5D8E1B0-83EF-7646-A1BB-13FC4FA3C1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7BFFD0-15F4-AB47-B0EB-7868E97CEB3B}"/>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F8F3F60D-5B64-BA47-A07B-DEB6FC919F46}"/>
              </a:ext>
            </a:extLst>
          </p:cNvPr>
          <p:cNvSpPr>
            <a:spLocks noGrp="1"/>
          </p:cNvSpPr>
          <p:nvPr>
            <p:ph type="ftr" sz="quarter" idx="11"/>
          </p:nvPr>
        </p:nvSpPr>
        <p:spPr/>
        <p:txBody>
          <a:bodyPr/>
          <a:lstStyle/>
          <a:p>
            <a:r>
              <a:rPr lang="en-US"/>
              <a:t>IBM Artificial Intelligence / CODAIT</a:t>
            </a:r>
          </a:p>
        </p:txBody>
      </p:sp>
      <p:sp>
        <p:nvSpPr>
          <p:cNvPr id="7" name="Slide Number Placeholder 6">
            <a:extLst>
              <a:ext uri="{FF2B5EF4-FFF2-40B4-BE49-F238E27FC236}">
                <a16:creationId xmlns:a16="http://schemas.microsoft.com/office/drawing/2014/main" id="{DD0FD9DE-CB39-EB43-97BD-EF80D5BE5134}"/>
              </a:ext>
            </a:extLst>
          </p:cNvPr>
          <p:cNvSpPr>
            <a:spLocks noGrp="1"/>
          </p:cNvSpPr>
          <p:nvPr>
            <p:ph type="sldNum" sz="quarter" idx="12"/>
          </p:nvPr>
        </p:nvSpPr>
        <p:spPr/>
        <p:txBody>
          <a:bodyPr/>
          <a:lstStyle/>
          <a:p>
            <a:fld id="{0DDA350D-A59E-DD49-8196-D6BEE6FF4A53}" type="slidenum">
              <a:rPr lang="en-US" smtClean="0"/>
              <a:t>‹#›</a:t>
            </a:fld>
            <a:endParaRPr lang="en-US"/>
          </a:p>
        </p:txBody>
      </p:sp>
    </p:spTree>
    <p:extLst>
      <p:ext uri="{BB962C8B-B14F-4D97-AF65-F5344CB8AC3E}">
        <p14:creationId xmlns:p14="http://schemas.microsoft.com/office/powerpoint/2010/main" val="1065882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DE186-865E-E549-978B-8D2148C032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558C851-FA57-844D-B8BC-191635D487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0E1E25-6A79-D045-A821-CB4BED6D533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155E51-B1C0-7145-9492-C008175907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14927C-7FD4-964E-95E1-D5581D15D1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6FBA9E5-FF3A-C44C-A6B8-90F1FB70B1EB}"/>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6A25E23F-2156-EF40-AC20-15C419B9F169}"/>
              </a:ext>
            </a:extLst>
          </p:cNvPr>
          <p:cNvSpPr>
            <a:spLocks noGrp="1"/>
          </p:cNvSpPr>
          <p:nvPr>
            <p:ph type="ftr" sz="quarter" idx="11"/>
          </p:nvPr>
        </p:nvSpPr>
        <p:spPr/>
        <p:txBody>
          <a:bodyPr/>
          <a:lstStyle/>
          <a:p>
            <a:r>
              <a:rPr lang="en-US"/>
              <a:t>IBM Artificial Intelligence / CODAIT</a:t>
            </a:r>
          </a:p>
        </p:txBody>
      </p:sp>
      <p:sp>
        <p:nvSpPr>
          <p:cNvPr id="9" name="Slide Number Placeholder 8">
            <a:extLst>
              <a:ext uri="{FF2B5EF4-FFF2-40B4-BE49-F238E27FC236}">
                <a16:creationId xmlns:a16="http://schemas.microsoft.com/office/drawing/2014/main" id="{75DE8134-6423-934E-96F5-CB0E0038E2EC}"/>
              </a:ext>
            </a:extLst>
          </p:cNvPr>
          <p:cNvSpPr>
            <a:spLocks noGrp="1"/>
          </p:cNvSpPr>
          <p:nvPr>
            <p:ph type="sldNum" sz="quarter" idx="12"/>
          </p:nvPr>
        </p:nvSpPr>
        <p:spPr/>
        <p:txBody>
          <a:bodyPr/>
          <a:lstStyle/>
          <a:p>
            <a:fld id="{0DDA350D-A59E-DD49-8196-D6BEE6FF4A53}" type="slidenum">
              <a:rPr lang="en-US" smtClean="0"/>
              <a:t>‹#›</a:t>
            </a:fld>
            <a:endParaRPr lang="en-US"/>
          </a:p>
        </p:txBody>
      </p:sp>
    </p:spTree>
    <p:extLst>
      <p:ext uri="{BB962C8B-B14F-4D97-AF65-F5344CB8AC3E}">
        <p14:creationId xmlns:p14="http://schemas.microsoft.com/office/powerpoint/2010/main" val="3127802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5DFF7-55D0-2A4E-BF52-BBD75CB3B16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7041318-3265-514A-B0EB-1FF4B6BEC5E8}"/>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B9475C62-55E2-E34F-94D3-161EE356F9B4}"/>
              </a:ext>
            </a:extLst>
          </p:cNvPr>
          <p:cNvSpPr>
            <a:spLocks noGrp="1"/>
          </p:cNvSpPr>
          <p:nvPr>
            <p:ph type="ftr" sz="quarter" idx="11"/>
          </p:nvPr>
        </p:nvSpPr>
        <p:spPr/>
        <p:txBody>
          <a:bodyPr/>
          <a:lstStyle/>
          <a:p>
            <a:r>
              <a:rPr lang="en-US"/>
              <a:t>IBM Artificial Intelligence / CODAIT</a:t>
            </a:r>
          </a:p>
        </p:txBody>
      </p:sp>
      <p:sp>
        <p:nvSpPr>
          <p:cNvPr id="5" name="Slide Number Placeholder 4">
            <a:extLst>
              <a:ext uri="{FF2B5EF4-FFF2-40B4-BE49-F238E27FC236}">
                <a16:creationId xmlns:a16="http://schemas.microsoft.com/office/drawing/2014/main" id="{72A85F2E-B816-714E-98D5-B21F34C3A61F}"/>
              </a:ext>
            </a:extLst>
          </p:cNvPr>
          <p:cNvSpPr>
            <a:spLocks noGrp="1"/>
          </p:cNvSpPr>
          <p:nvPr>
            <p:ph type="sldNum" sz="quarter" idx="12"/>
          </p:nvPr>
        </p:nvSpPr>
        <p:spPr/>
        <p:txBody>
          <a:bodyPr/>
          <a:lstStyle/>
          <a:p>
            <a:fld id="{0DDA350D-A59E-DD49-8196-D6BEE6FF4A53}" type="slidenum">
              <a:rPr lang="en-US" smtClean="0"/>
              <a:t>‹#›</a:t>
            </a:fld>
            <a:endParaRPr lang="en-US"/>
          </a:p>
        </p:txBody>
      </p:sp>
    </p:spTree>
    <p:extLst>
      <p:ext uri="{BB962C8B-B14F-4D97-AF65-F5344CB8AC3E}">
        <p14:creationId xmlns:p14="http://schemas.microsoft.com/office/powerpoint/2010/main" val="2538058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4E6D20-758B-B64E-9C2B-74B1A64498DC}"/>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5AA73BB7-C388-F340-9CF2-72B34B65231D}"/>
              </a:ext>
            </a:extLst>
          </p:cNvPr>
          <p:cNvSpPr>
            <a:spLocks noGrp="1"/>
          </p:cNvSpPr>
          <p:nvPr>
            <p:ph type="ftr" sz="quarter" idx="11"/>
          </p:nvPr>
        </p:nvSpPr>
        <p:spPr/>
        <p:txBody>
          <a:bodyPr/>
          <a:lstStyle/>
          <a:p>
            <a:r>
              <a:rPr lang="en-US"/>
              <a:t>IBM Artificial Intelligence / CODAIT</a:t>
            </a:r>
          </a:p>
        </p:txBody>
      </p:sp>
      <p:sp>
        <p:nvSpPr>
          <p:cNvPr id="4" name="Slide Number Placeholder 3">
            <a:extLst>
              <a:ext uri="{FF2B5EF4-FFF2-40B4-BE49-F238E27FC236}">
                <a16:creationId xmlns:a16="http://schemas.microsoft.com/office/drawing/2014/main" id="{EC6D6D7B-8175-4D4B-963D-20FB654455BB}"/>
              </a:ext>
            </a:extLst>
          </p:cNvPr>
          <p:cNvSpPr>
            <a:spLocks noGrp="1"/>
          </p:cNvSpPr>
          <p:nvPr>
            <p:ph type="sldNum" sz="quarter" idx="12"/>
          </p:nvPr>
        </p:nvSpPr>
        <p:spPr/>
        <p:txBody>
          <a:bodyPr/>
          <a:lstStyle/>
          <a:p>
            <a:fld id="{0DDA350D-A59E-DD49-8196-D6BEE6FF4A53}" type="slidenum">
              <a:rPr lang="en-US" smtClean="0"/>
              <a:t>‹#›</a:t>
            </a:fld>
            <a:endParaRPr lang="en-US"/>
          </a:p>
        </p:txBody>
      </p:sp>
    </p:spTree>
    <p:extLst>
      <p:ext uri="{BB962C8B-B14F-4D97-AF65-F5344CB8AC3E}">
        <p14:creationId xmlns:p14="http://schemas.microsoft.com/office/powerpoint/2010/main" val="1100445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3B4F2-7C40-A342-96E7-28FFD07E5B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DB43253-69A8-4545-B633-F290861FC9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15DF945-1B58-3A40-B287-CD29FA4D9A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2D8855-9E52-C641-9B5B-9AD5144B19EE}"/>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653B5C05-9D10-8545-AB85-61BC804E2798}"/>
              </a:ext>
            </a:extLst>
          </p:cNvPr>
          <p:cNvSpPr>
            <a:spLocks noGrp="1"/>
          </p:cNvSpPr>
          <p:nvPr>
            <p:ph type="ftr" sz="quarter" idx="11"/>
          </p:nvPr>
        </p:nvSpPr>
        <p:spPr/>
        <p:txBody>
          <a:bodyPr/>
          <a:lstStyle/>
          <a:p>
            <a:r>
              <a:rPr lang="en-US"/>
              <a:t>IBM Artificial Intelligence / CODAIT</a:t>
            </a:r>
          </a:p>
        </p:txBody>
      </p:sp>
      <p:sp>
        <p:nvSpPr>
          <p:cNvPr id="7" name="Slide Number Placeholder 6">
            <a:extLst>
              <a:ext uri="{FF2B5EF4-FFF2-40B4-BE49-F238E27FC236}">
                <a16:creationId xmlns:a16="http://schemas.microsoft.com/office/drawing/2014/main" id="{4A253DBA-C8E0-724F-9178-D638EFF4D303}"/>
              </a:ext>
            </a:extLst>
          </p:cNvPr>
          <p:cNvSpPr>
            <a:spLocks noGrp="1"/>
          </p:cNvSpPr>
          <p:nvPr>
            <p:ph type="sldNum" sz="quarter" idx="12"/>
          </p:nvPr>
        </p:nvSpPr>
        <p:spPr/>
        <p:txBody>
          <a:bodyPr/>
          <a:lstStyle/>
          <a:p>
            <a:fld id="{0DDA350D-A59E-DD49-8196-D6BEE6FF4A53}" type="slidenum">
              <a:rPr lang="en-US" smtClean="0"/>
              <a:t>‹#›</a:t>
            </a:fld>
            <a:endParaRPr lang="en-US"/>
          </a:p>
        </p:txBody>
      </p:sp>
    </p:spTree>
    <p:extLst>
      <p:ext uri="{BB962C8B-B14F-4D97-AF65-F5344CB8AC3E}">
        <p14:creationId xmlns:p14="http://schemas.microsoft.com/office/powerpoint/2010/main" val="3570153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79642-E14B-6F49-AEC6-C4145F135F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7164C48-E87E-0144-AAD4-3F5B29D41E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EA45822-3129-014B-983A-9E4DD4A26F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1639C1-75FE-2B46-8CCB-693FDB9087AF}"/>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FB84A2B6-66AE-E445-8568-66446C7770BE}"/>
              </a:ext>
            </a:extLst>
          </p:cNvPr>
          <p:cNvSpPr>
            <a:spLocks noGrp="1"/>
          </p:cNvSpPr>
          <p:nvPr>
            <p:ph type="ftr" sz="quarter" idx="11"/>
          </p:nvPr>
        </p:nvSpPr>
        <p:spPr/>
        <p:txBody>
          <a:bodyPr/>
          <a:lstStyle/>
          <a:p>
            <a:r>
              <a:rPr lang="en-US"/>
              <a:t>IBM Artificial Intelligence / CODAIT</a:t>
            </a:r>
          </a:p>
        </p:txBody>
      </p:sp>
      <p:sp>
        <p:nvSpPr>
          <p:cNvPr id="7" name="Slide Number Placeholder 6">
            <a:extLst>
              <a:ext uri="{FF2B5EF4-FFF2-40B4-BE49-F238E27FC236}">
                <a16:creationId xmlns:a16="http://schemas.microsoft.com/office/drawing/2014/main" id="{52C81D0B-5D1F-BF41-AD76-0862CF3EA123}"/>
              </a:ext>
            </a:extLst>
          </p:cNvPr>
          <p:cNvSpPr>
            <a:spLocks noGrp="1"/>
          </p:cNvSpPr>
          <p:nvPr>
            <p:ph type="sldNum" sz="quarter" idx="12"/>
          </p:nvPr>
        </p:nvSpPr>
        <p:spPr/>
        <p:txBody>
          <a:bodyPr/>
          <a:lstStyle/>
          <a:p>
            <a:fld id="{0DDA350D-A59E-DD49-8196-D6BEE6FF4A53}" type="slidenum">
              <a:rPr lang="en-US" smtClean="0"/>
              <a:t>‹#›</a:t>
            </a:fld>
            <a:endParaRPr lang="en-US"/>
          </a:p>
        </p:txBody>
      </p:sp>
    </p:spTree>
    <p:extLst>
      <p:ext uri="{BB962C8B-B14F-4D97-AF65-F5344CB8AC3E}">
        <p14:creationId xmlns:p14="http://schemas.microsoft.com/office/powerpoint/2010/main" val="2257677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982EF9-E162-534E-8488-046D9EB300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395359A-8FB2-EE43-A51E-8C5D2E0268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EAA652-D0BA-3744-AA6E-7222FF3FD8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102B3171-D408-9D45-B3C1-A6D728AD8A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IBM Artificial Intelligence / CODAIT</a:t>
            </a:r>
          </a:p>
        </p:txBody>
      </p:sp>
      <p:sp>
        <p:nvSpPr>
          <p:cNvPr id="6" name="Slide Number Placeholder 5">
            <a:extLst>
              <a:ext uri="{FF2B5EF4-FFF2-40B4-BE49-F238E27FC236}">
                <a16:creationId xmlns:a16="http://schemas.microsoft.com/office/drawing/2014/main" id="{E0431870-19B0-B44B-B9B3-8C8FF19522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DA350D-A59E-DD49-8196-D6BEE6FF4A53}" type="slidenum">
              <a:rPr lang="en-US" smtClean="0"/>
              <a:t>‹#›</a:t>
            </a:fld>
            <a:endParaRPr lang="en-US"/>
          </a:p>
        </p:txBody>
      </p:sp>
    </p:spTree>
    <p:extLst>
      <p:ext uri="{BB962C8B-B14F-4D97-AF65-F5344CB8AC3E}">
        <p14:creationId xmlns:p14="http://schemas.microsoft.com/office/powerpoint/2010/main" val="20290857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 id="2147483664" r:id="rId15"/>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image" Target="../media/image11.png"/><Relationship Id="rId7" Type="http://schemas.openxmlformats.org/officeDocument/2006/relationships/image" Target="../media/image14.tiff"/><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13.png"/><Relationship Id="rId5" Type="http://schemas.microsoft.com/office/2007/relationships/hdphoto" Target="../media/hdphoto1.wdp"/><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ibm.biz/BdqDWA" TargetMode="External"/><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hyperlink" Target="https://developer.ibm.com/exchanges/models/"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167640" y="186267"/>
            <a:ext cx="9007891" cy="660400"/>
          </a:xfrm>
        </p:spPr>
        <p:txBody>
          <a:bodyPr>
            <a:noAutofit/>
          </a:bodyPr>
          <a:lstStyle/>
          <a:p>
            <a:r>
              <a:rPr lang="en-US" sz="4000" dirty="0">
                <a:latin typeface="Arial" charset="0"/>
                <a:ea typeface="Arial" charset="0"/>
                <a:cs typeface="Arial" charset="0"/>
              </a:rPr>
              <a:t>CV &amp; Deep learning on RedHat OpenShift</a:t>
            </a:r>
          </a:p>
        </p:txBody>
      </p:sp>
      <p:sp>
        <p:nvSpPr>
          <p:cNvPr id="7" name="Text Placeholder 6"/>
          <p:cNvSpPr>
            <a:spLocks noGrp="1"/>
          </p:cNvSpPr>
          <p:nvPr>
            <p:ph type="body" sz="quarter" idx="13"/>
          </p:nvPr>
        </p:nvSpPr>
        <p:spPr>
          <a:xfrm>
            <a:off x="167640" y="1511698"/>
            <a:ext cx="8129692" cy="1068088"/>
          </a:xfrm>
        </p:spPr>
        <p:txBody>
          <a:bodyPr/>
          <a:lstStyle/>
          <a:p>
            <a:r>
              <a:rPr lang="en-US" dirty="0"/>
              <a:t>Yoga Pose Estimation</a:t>
            </a:r>
          </a:p>
        </p:txBody>
      </p:sp>
      <p:sp>
        <p:nvSpPr>
          <p:cNvPr id="24" name="TextBox 23"/>
          <p:cNvSpPr txBox="1"/>
          <p:nvPr/>
        </p:nvSpPr>
        <p:spPr>
          <a:xfrm>
            <a:off x="36667" y="6058413"/>
            <a:ext cx="1016625" cy="256545"/>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1pPr>
            <a:lvl2pPr marL="4572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2pPr>
            <a:lvl3pPr marL="9144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3pPr>
            <a:lvl4pPr marL="13716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4pPr>
            <a:lvl5pPr marL="18288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5pPr>
            <a:lvl6pPr marL="22860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6pPr>
            <a:lvl7pPr marL="27432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7pPr>
            <a:lvl8pPr marL="32004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8pPr>
            <a:lvl9pPr marL="36576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9pPr>
          </a:lstStyle>
          <a:p>
            <a:pPr defTabSz="609585" fontAlgn="auto">
              <a:spcBef>
                <a:spcPts val="0"/>
              </a:spcBef>
              <a:spcAft>
                <a:spcPts val="0"/>
              </a:spcAft>
              <a:defRPr/>
            </a:pPr>
            <a:r>
              <a:rPr lang="en-US" sz="1067" b="0" kern="0" dirty="0">
                <a:solidFill>
                  <a:prstClr val="white"/>
                </a:solidFill>
                <a:latin typeface="Arial" charset="0"/>
                <a:ea typeface="Arial" charset="0"/>
                <a:cs typeface="Arial" charset="0"/>
              </a:rPr>
              <a:t>March 4 2020</a:t>
            </a:r>
          </a:p>
        </p:txBody>
      </p:sp>
      <p:sp>
        <p:nvSpPr>
          <p:cNvPr id="2" name="Text Placeholder 1"/>
          <p:cNvSpPr>
            <a:spLocks noGrp="1"/>
          </p:cNvSpPr>
          <p:nvPr>
            <p:ph type="body" sz="quarter" idx="11"/>
          </p:nvPr>
        </p:nvSpPr>
        <p:spPr/>
        <p:txBody>
          <a:bodyPr/>
          <a:lstStyle/>
          <a:p>
            <a:endParaRPr lang="en-US" dirty="0"/>
          </a:p>
          <a:p>
            <a:r>
              <a:rPr lang="en-US" dirty="0"/>
              <a:t>Grant Steinfeld</a:t>
            </a:r>
          </a:p>
        </p:txBody>
      </p:sp>
      <p:grpSp>
        <p:nvGrpSpPr>
          <p:cNvPr id="19" name="Group 18">
            <a:extLst>
              <a:ext uri="{FF2B5EF4-FFF2-40B4-BE49-F238E27FC236}">
                <a16:creationId xmlns:a16="http://schemas.microsoft.com/office/drawing/2014/main" id="{394B2007-4AF3-134D-91FC-2DAC9DBF3548}"/>
              </a:ext>
            </a:extLst>
          </p:cNvPr>
          <p:cNvGrpSpPr/>
          <p:nvPr/>
        </p:nvGrpSpPr>
        <p:grpSpPr>
          <a:xfrm>
            <a:off x="8079420" y="3838344"/>
            <a:ext cx="3911583" cy="2696753"/>
            <a:chOff x="6084582" y="2908251"/>
            <a:chExt cx="2933688" cy="2022565"/>
          </a:xfrm>
        </p:grpSpPr>
        <p:sp>
          <p:nvSpPr>
            <p:cNvPr id="20" name="Rectangle 8">
              <a:extLst>
                <a:ext uri="{FF2B5EF4-FFF2-40B4-BE49-F238E27FC236}">
                  <a16:creationId xmlns:a16="http://schemas.microsoft.com/office/drawing/2014/main" id="{BB0B1D85-B9C8-8B43-A59F-89AC2F9CFCE9}"/>
                </a:ext>
              </a:extLst>
            </p:cNvPr>
            <p:cNvSpPr/>
            <p:nvPr/>
          </p:nvSpPr>
          <p:spPr>
            <a:xfrm>
              <a:off x="6084582" y="2908251"/>
              <a:ext cx="2933688" cy="2022565"/>
            </a:xfrm>
            <a:custGeom>
              <a:avLst/>
              <a:gdLst>
                <a:gd name="connsiteX0" fmla="*/ 0 w 2932575"/>
                <a:gd name="connsiteY0" fmla="*/ 0 h 2022564"/>
                <a:gd name="connsiteX1" fmla="*/ 2932575 w 2932575"/>
                <a:gd name="connsiteY1" fmla="*/ 0 h 2022564"/>
                <a:gd name="connsiteX2" fmla="*/ 2932575 w 2932575"/>
                <a:gd name="connsiteY2" fmla="*/ 2022564 h 2022564"/>
                <a:gd name="connsiteX3" fmla="*/ 0 w 2932575"/>
                <a:gd name="connsiteY3" fmla="*/ 2022564 h 2022564"/>
                <a:gd name="connsiteX4" fmla="*/ 0 w 2932575"/>
                <a:gd name="connsiteY4" fmla="*/ 0 h 2022564"/>
                <a:gd name="connsiteX0" fmla="*/ 0 w 2944150"/>
                <a:gd name="connsiteY0" fmla="*/ 0 h 2022564"/>
                <a:gd name="connsiteX1" fmla="*/ 2932575 w 2944150"/>
                <a:gd name="connsiteY1" fmla="*/ 0 h 2022564"/>
                <a:gd name="connsiteX2" fmla="*/ 2944150 w 2944150"/>
                <a:gd name="connsiteY2" fmla="*/ 1686898 h 2022564"/>
                <a:gd name="connsiteX3" fmla="*/ 0 w 2944150"/>
                <a:gd name="connsiteY3" fmla="*/ 2022564 h 2022564"/>
                <a:gd name="connsiteX4" fmla="*/ 0 w 2944150"/>
                <a:gd name="connsiteY4" fmla="*/ 0 h 2022564"/>
                <a:gd name="connsiteX0" fmla="*/ 0 w 2944150"/>
                <a:gd name="connsiteY0" fmla="*/ 0 h 2022564"/>
                <a:gd name="connsiteX1" fmla="*/ 2932575 w 2944150"/>
                <a:gd name="connsiteY1" fmla="*/ 0 h 2022564"/>
                <a:gd name="connsiteX2" fmla="*/ 2944150 w 2944150"/>
                <a:gd name="connsiteY2" fmla="*/ 1686898 h 2022564"/>
                <a:gd name="connsiteX3" fmla="*/ 2631633 w 2944150"/>
                <a:gd name="connsiteY3" fmla="*/ 1721622 h 2022564"/>
                <a:gd name="connsiteX4" fmla="*/ 0 w 2944150"/>
                <a:gd name="connsiteY4" fmla="*/ 2022564 h 2022564"/>
                <a:gd name="connsiteX5" fmla="*/ 0 w 2944150"/>
                <a:gd name="connsiteY5" fmla="*/ 0 h 2022564"/>
                <a:gd name="connsiteX0" fmla="*/ 0 w 2944150"/>
                <a:gd name="connsiteY0" fmla="*/ 0 h 2022564"/>
                <a:gd name="connsiteX1" fmla="*/ 2932575 w 2944150"/>
                <a:gd name="connsiteY1" fmla="*/ 0 h 2022564"/>
                <a:gd name="connsiteX2" fmla="*/ 2944150 w 2944150"/>
                <a:gd name="connsiteY2" fmla="*/ 1686898 h 2022564"/>
                <a:gd name="connsiteX3" fmla="*/ 2458013 w 2944150"/>
                <a:gd name="connsiteY3" fmla="*/ 1698473 h 2022564"/>
                <a:gd name="connsiteX4" fmla="*/ 0 w 2944150"/>
                <a:gd name="connsiteY4" fmla="*/ 2022564 h 2022564"/>
                <a:gd name="connsiteX5" fmla="*/ 0 w 2944150"/>
                <a:gd name="connsiteY5" fmla="*/ 0 h 2022564"/>
                <a:gd name="connsiteX0" fmla="*/ 0 w 2944150"/>
                <a:gd name="connsiteY0" fmla="*/ 0 h 2022564"/>
                <a:gd name="connsiteX1" fmla="*/ 2932575 w 2944150"/>
                <a:gd name="connsiteY1" fmla="*/ 0 h 2022564"/>
                <a:gd name="connsiteX2" fmla="*/ 2944150 w 2944150"/>
                <a:gd name="connsiteY2" fmla="*/ 1686898 h 2022564"/>
                <a:gd name="connsiteX3" fmla="*/ 2458013 w 2944150"/>
                <a:gd name="connsiteY3" fmla="*/ 1698473 h 2022564"/>
                <a:gd name="connsiteX4" fmla="*/ 0 w 2944150"/>
                <a:gd name="connsiteY4" fmla="*/ 2022564 h 2022564"/>
                <a:gd name="connsiteX5" fmla="*/ 0 w 2944150"/>
                <a:gd name="connsiteY5" fmla="*/ 0 h 2022564"/>
                <a:gd name="connsiteX0" fmla="*/ 0 w 2944150"/>
                <a:gd name="connsiteY0" fmla="*/ 0 h 2022564"/>
                <a:gd name="connsiteX1" fmla="*/ 2932575 w 2944150"/>
                <a:gd name="connsiteY1" fmla="*/ 0 h 2022564"/>
                <a:gd name="connsiteX2" fmla="*/ 2944150 w 2944150"/>
                <a:gd name="connsiteY2" fmla="*/ 1686898 h 2022564"/>
                <a:gd name="connsiteX3" fmla="*/ 2458013 w 2944150"/>
                <a:gd name="connsiteY3" fmla="*/ 1698473 h 2022564"/>
                <a:gd name="connsiteX4" fmla="*/ 0 w 2944150"/>
                <a:gd name="connsiteY4" fmla="*/ 2022564 h 2022564"/>
                <a:gd name="connsiteX5" fmla="*/ 0 w 2944150"/>
                <a:gd name="connsiteY5" fmla="*/ 0 h 2022564"/>
                <a:gd name="connsiteX0" fmla="*/ 0 w 2944150"/>
                <a:gd name="connsiteY0" fmla="*/ 0 h 2022564"/>
                <a:gd name="connsiteX1" fmla="*/ 2932575 w 2944150"/>
                <a:gd name="connsiteY1" fmla="*/ 0 h 2022564"/>
                <a:gd name="connsiteX2" fmla="*/ 2944150 w 2944150"/>
                <a:gd name="connsiteY2" fmla="*/ 1686898 h 2022564"/>
                <a:gd name="connsiteX3" fmla="*/ 2458013 w 2944150"/>
                <a:gd name="connsiteY3" fmla="*/ 1698473 h 2022564"/>
                <a:gd name="connsiteX4" fmla="*/ 2191795 w 2944150"/>
                <a:gd name="connsiteY4" fmla="*/ 1744772 h 2022564"/>
                <a:gd name="connsiteX5" fmla="*/ 0 w 2944150"/>
                <a:gd name="connsiteY5" fmla="*/ 2022564 h 2022564"/>
                <a:gd name="connsiteX6" fmla="*/ 0 w 2944150"/>
                <a:gd name="connsiteY6" fmla="*/ 0 h 2022564"/>
                <a:gd name="connsiteX0" fmla="*/ 0 w 2944150"/>
                <a:gd name="connsiteY0" fmla="*/ 0 h 2022565"/>
                <a:gd name="connsiteX1" fmla="*/ 2932575 w 2944150"/>
                <a:gd name="connsiteY1" fmla="*/ 0 h 2022565"/>
                <a:gd name="connsiteX2" fmla="*/ 2944150 w 2944150"/>
                <a:gd name="connsiteY2" fmla="*/ 1686898 h 2022565"/>
                <a:gd name="connsiteX3" fmla="*/ 2458013 w 2944150"/>
                <a:gd name="connsiteY3" fmla="*/ 1698473 h 2022565"/>
                <a:gd name="connsiteX4" fmla="*/ 2469587 w 2944150"/>
                <a:gd name="connsiteY4" fmla="*/ 2022565 h 2022565"/>
                <a:gd name="connsiteX5" fmla="*/ 0 w 2944150"/>
                <a:gd name="connsiteY5" fmla="*/ 2022564 h 2022565"/>
                <a:gd name="connsiteX6" fmla="*/ 0 w 2944150"/>
                <a:gd name="connsiteY6" fmla="*/ 0 h 2022565"/>
                <a:gd name="connsiteX0" fmla="*/ 0 w 2955724"/>
                <a:gd name="connsiteY0" fmla="*/ 0 h 2022565"/>
                <a:gd name="connsiteX1" fmla="*/ 2932575 w 2955724"/>
                <a:gd name="connsiteY1" fmla="*/ 0 h 2022565"/>
                <a:gd name="connsiteX2" fmla="*/ 2955724 w 2955724"/>
                <a:gd name="connsiteY2" fmla="*/ 1710048 h 2022565"/>
                <a:gd name="connsiteX3" fmla="*/ 2458013 w 2955724"/>
                <a:gd name="connsiteY3" fmla="*/ 1698473 h 2022565"/>
                <a:gd name="connsiteX4" fmla="*/ 2469587 w 2955724"/>
                <a:gd name="connsiteY4" fmla="*/ 2022565 h 2022565"/>
                <a:gd name="connsiteX5" fmla="*/ 0 w 2955724"/>
                <a:gd name="connsiteY5" fmla="*/ 2022564 h 2022565"/>
                <a:gd name="connsiteX6" fmla="*/ 0 w 2955724"/>
                <a:gd name="connsiteY6" fmla="*/ 0 h 2022565"/>
                <a:gd name="connsiteX0" fmla="*/ 0 w 2955724"/>
                <a:gd name="connsiteY0" fmla="*/ 0 h 2022565"/>
                <a:gd name="connsiteX1" fmla="*/ 2932575 w 2955724"/>
                <a:gd name="connsiteY1" fmla="*/ 0 h 2022565"/>
                <a:gd name="connsiteX2" fmla="*/ 2955724 w 2955724"/>
                <a:gd name="connsiteY2" fmla="*/ 1710048 h 2022565"/>
                <a:gd name="connsiteX3" fmla="*/ 2492737 w 2955724"/>
                <a:gd name="connsiteY3" fmla="*/ 1721623 h 2022565"/>
                <a:gd name="connsiteX4" fmla="*/ 2469587 w 2955724"/>
                <a:gd name="connsiteY4" fmla="*/ 2022565 h 2022565"/>
                <a:gd name="connsiteX5" fmla="*/ 0 w 2955724"/>
                <a:gd name="connsiteY5" fmla="*/ 2022564 h 2022565"/>
                <a:gd name="connsiteX6" fmla="*/ 0 w 2955724"/>
                <a:gd name="connsiteY6" fmla="*/ 0 h 2022565"/>
                <a:gd name="connsiteX0" fmla="*/ 0 w 2955724"/>
                <a:gd name="connsiteY0" fmla="*/ 0 h 2022565"/>
                <a:gd name="connsiteX1" fmla="*/ 2932575 w 2955724"/>
                <a:gd name="connsiteY1" fmla="*/ 0 h 2022565"/>
                <a:gd name="connsiteX2" fmla="*/ 2955724 w 2955724"/>
                <a:gd name="connsiteY2" fmla="*/ 1710048 h 2022565"/>
                <a:gd name="connsiteX3" fmla="*/ 2469588 w 2955724"/>
                <a:gd name="connsiteY3" fmla="*/ 1721623 h 2022565"/>
                <a:gd name="connsiteX4" fmla="*/ 2469587 w 2955724"/>
                <a:gd name="connsiteY4" fmla="*/ 2022565 h 2022565"/>
                <a:gd name="connsiteX5" fmla="*/ 0 w 2955724"/>
                <a:gd name="connsiteY5" fmla="*/ 2022564 h 2022565"/>
                <a:gd name="connsiteX6" fmla="*/ 0 w 2955724"/>
                <a:gd name="connsiteY6" fmla="*/ 0 h 2022565"/>
                <a:gd name="connsiteX0" fmla="*/ 0 w 2955724"/>
                <a:gd name="connsiteY0" fmla="*/ 0 h 2022565"/>
                <a:gd name="connsiteX1" fmla="*/ 2932575 w 2955724"/>
                <a:gd name="connsiteY1" fmla="*/ 0 h 2022565"/>
                <a:gd name="connsiteX2" fmla="*/ 2955724 w 2955724"/>
                <a:gd name="connsiteY2" fmla="*/ 1733197 h 2022565"/>
                <a:gd name="connsiteX3" fmla="*/ 2469588 w 2955724"/>
                <a:gd name="connsiteY3" fmla="*/ 1721623 h 2022565"/>
                <a:gd name="connsiteX4" fmla="*/ 2469587 w 2955724"/>
                <a:gd name="connsiteY4" fmla="*/ 2022565 h 2022565"/>
                <a:gd name="connsiteX5" fmla="*/ 0 w 2955724"/>
                <a:gd name="connsiteY5" fmla="*/ 2022564 h 2022565"/>
                <a:gd name="connsiteX6" fmla="*/ 0 w 2955724"/>
                <a:gd name="connsiteY6" fmla="*/ 0 h 2022565"/>
                <a:gd name="connsiteX0" fmla="*/ 0 w 2955724"/>
                <a:gd name="connsiteY0" fmla="*/ 0 h 2022565"/>
                <a:gd name="connsiteX1" fmla="*/ 2932575 w 2955724"/>
                <a:gd name="connsiteY1" fmla="*/ 0 h 2022565"/>
                <a:gd name="connsiteX2" fmla="*/ 2955724 w 2955724"/>
                <a:gd name="connsiteY2" fmla="*/ 1721622 h 2022565"/>
                <a:gd name="connsiteX3" fmla="*/ 2469588 w 2955724"/>
                <a:gd name="connsiteY3" fmla="*/ 1721623 h 2022565"/>
                <a:gd name="connsiteX4" fmla="*/ 2469587 w 2955724"/>
                <a:gd name="connsiteY4" fmla="*/ 2022565 h 2022565"/>
                <a:gd name="connsiteX5" fmla="*/ 0 w 2955724"/>
                <a:gd name="connsiteY5" fmla="*/ 2022564 h 2022565"/>
                <a:gd name="connsiteX6" fmla="*/ 0 w 2955724"/>
                <a:gd name="connsiteY6" fmla="*/ 0 h 2022565"/>
                <a:gd name="connsiteX0" fmla="*/ 0 w 2955724"/>
                <a:gd name="connsiteY0" fmla="*/ 0 h 2022565"/>
                <a:gd name="connsiteX1" fmla="*/ 2932575 w 2955724"/>
                <a:gd name="connsiteY1" fmla="*/ 0 h 2022565"/>
                <a:gd name="connsiteX2" fmla="*/ 2955724 w 2955724"/>
                <a:gd name="connsiteY2" fmla="*/ 1721622 h 2022565"/>
                <a:gd name="connsiteX3" fmla="*/ 2469588 w 2955724"/>
                <a:gd name="connsiteY3" fmla="*/ 1779497 h 2022565"/>
                <a:gd name="connsiteX4" fmla="*/ 2469587 w 2955724"/>
                <a:gd name="connsiteY4" fmla="*/ 2022565 h 2022565"/>
                <a:gd name="connsiteX5" fmla="*/ 0 w 2955724"/>
                <a:gd name="connsiteY5" fmla="*/ 2022564 h 2022565"/>
                <a:gd name="connsiteX6" fmla="*/ 0 w 2955724"/>
                <a:gd name="connsiteY6" fmla="*/ 0 h 2022565"/>
                <a:gd name="connsiteX0" fmla="*/ 0 w 2955724"/>
                <a:gd name="connsiteY0" fmla="*/ 0 h 2022565"/>
                <a:gd name="connsiteX1" fmla="*/ 2932575 w 2955724"/>
                <a:gd name="connsiteY1" fmla="*/ 0 h 2022565"/>
                <a:gd name="connsiteX2" fmla="*/ 2955724 w 2955724"/>
                <a:gd name="connsiteY2" fmla="*/ 1767920 h 2022565"/>
                <a:gd name="connsiteX3" fmla="*/ 2469588 w 2955724"/>
                <a:gd name="connsiteY3" fmla="*/ 1779497 h 2022565"/>
                <a:gd name="connsiteX4" fmla="*/ 2469587 w 2955724"/>
                <a:gd name="connsiteY4" fmla="*/ 2022565 h 2022565"/>
                <a:gd name="connsiteX5" fmla="*/ 0 w 2955724"/>
                <a:gd name="connsiteY5" fmla="*/ 2022564 h 2022565"/>
                <a:gd name="connsiteX6" fmla="*/ 0 w 2955724"/>
                <a:gd name="connsiteY6" fmla="*/ 0 h 2022565"/>
                <a:gd name="connsiteX0" fmla="*/ 0 w 2933688"/>
                <a:gd name="connsiteY0" fmla="*/ 0 h 2022565"/>
                <a:gd name="connsiteX1" fmla="*/ 2932575 w 2933688"/>
                <a:gd name="connsiteY1" fmla="*/ 0 h 2022565"/>
                <a:gd name="connsiteX2" fmla="*/ 2932574 w 2933688"/>
                <a:gd name="connsiteY2" fmla="*/ 1779495 h 2022565"/>
                <a:gd name="connsiteX3" fmla="*/ 2469588 w 2933688"/>
                <a:gd name="connsiteY3" fmla="*/ 1779497 h 2022565"/>
                <a:gd name="connsiteX4" fmla="*/ 2469587 w 2933688"/>
                <a:gd name="connsiteY4" fmla="*/ 2022565 h 2022565"/>
                <a:gd name="connsiteX5" fmla="*/ 0 w 2933688"/>
                <a:gd name="connsiteY5" fmla="*/ 2022564 h 2022565"/>
                <a:gd name="connsiteX6" fmla="*/ 0 w 2933688"/>
                <a:gd name="connsiteY6" fmla="*/ 0 h 202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33688" h="2022565">
                  <a:moveTo>
                    <a:pt x="0" y="0"/>
                  </a:moveTo>
                  <a:lnTo>
                    <a:pt x="2932575" y="0"/>
                  </a:lnTo>
                  <a:cubicBezTo>
                    <a:pt x="2936433" y="562299"/>
                    <a:pt x="2928716" y="1217196"/>
                    <a:pt x="2932574" y="1779495"/>
                  </a:cubicBezTo>
                  <a:lnTo>
                    <a:pt x="2469588" y="1779497"/>
                  </a:lnTo>
                  <a:cubicBezTo>
                    <a:pt x="2469588" y="1879811"/>
                    <a:pt x="2469587" y="1922251"/>
                    <a:pt x="2469587" y="2022565"/>
                  </a:cubicBezTo>
                  <a:lnTo>
                    <a:pt x="0" y="2022564"/>
                  </a:lnTo>
                  <a:lnTo>
                    <a:pt x="0" y="0"/>
                  </a:lnTo>
                  <a:close/>
                </a:path>
              </a:pathLst>
            </a:cu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133" dirty="0">
                <a:solidFill>
                  <a:prstClr val="white"/>
                </a:solidFill>
                <a:ea typeface="Arial" charset="0"/>
                <a:cs typeface="Arial" charset="0"/>
              </a:endParaRPr>
            </a:p>
          </p:txBody>
        </p:sp>
        <p:pic>
          <p:nvPicPr>
            <p:cNvPr id="21" name="Picture 20">
              <a:extLst>
                <a:ext uri="{FF2B5EF4-FFF2-40B4-BE49-F238E27FC236}">
                  <a16:creationId xmlns:a16="http://schemas.microsoft.com/office/drawing/2014/main" id="{E5BE0D5F-7563-8748-BFA9-B5D7F5F900F8}"/>
                </a:ext>
              </a:extLst>
            </p:cNvPr>
            <p:cNvPicPr>
              <a:picLocks noChangeAspect="1"/>
            </p:cNvPicPr>
            <p:nvPr/>
          </p:nvPicPr>
          <p:blipFill>
            <a:blip r:embed="rId3">
              <a:duotone>
                <a:prstClr val="black"/>
                <a:schemeClr val="accent1">
                  <a:tint val="45000"/>
                  <a:satMod val="400000"/>
                </a:schemeClr>
              </a:duotone>
              <a:extLst>
                <a:ext uri="{28A0092B-C50C-407E-A947-70E740481C1C}">
                  <a14:useLocalDpi xmlns:a14="http://schemas.microsoft.com/office/drawing/2010/main"/>
                </a:ext>
              </a:extLst>
            </a:blip>
            <a:stretch>
              <a:fillRect/>
            </a:stretch>
          </p:blipFill>
          <p:spPr>
            <a:xfrm>
              <a:off x="6279786" y="4164795"/>
              <a:ext cx="258892" cy="221537"/>
            </a:xfrm>
            <a:prstGeom prst="rect">
              <a:avLst/>
            </a:prstGeom>
          </p:spPr>
        </p:pic>
        <p:sp>
          <p:nvSpPr>
            <p:cNvPr id="22" name="TextBox 21">
              <a:extLst>
                <a:ext uri="{FF2B5EF4-FFF2-40B4-BE49-F238E27FC236}">
                  <a16:creationId xmlns:a16="http://schemas.microsoft.com/office/drawing/2014/main" id="{FDD743D2-64C9-B345-9F2E-2A94ABCAD698}"/>
                </a:ext>
              </a:extLst>
            </p:cNvPr>
            <p:cNvSpPr txBox="1"/>
            <p:nvPr/>
          </p:nvSpPr>
          <p:spPr>
            <a:xfrm>
              <a:off x="6084582" y="3024358"/>
              <a:ext cx="1975541" cy="238575"/>
            </a:xfrm>
            <a:prstGeom prst="rect">
              <a:avLst/>
            </a:prstGeom>
            <a:noFill/>
          </p:spPr>
          <p:txBody>
            <a:bodyPr wrap="none" rtlCol="0">
              <a:spAutoFit/>
            </a:bodyPr>
            <a:lstStyle/>
            <a:p>
              <a:pPr>
                <a:defRPr/>
              </a:pPr>
              <a:r>
                <a:rPr lang="en-US" sz="1467" b="1" kern="0" dirty="0">
                  <a:solidFill>
                    <a:srgbClr val="FF0000"/>
                  </a:solidFill>
                  <a:latin typeface="Arial" charset="0"/>
                  <a:ea typeface="ＭＳ Ｐゴシック" pitchFamily="34" charset="-128"/>
                  <a:cs typeface="Arial" charset="0"/>
                </a:rPr>
                <a:t>IBM Model Asset Exchange</a:t>
              </a:r>
            </a:p>
          </p:txBody>
        </p:sp>
        <p:sp>
          <p:nvSpPr>
            <p:cNvPr id="23" name="TextBox 34">
              <a:extLst>
                <a:ext uri="{FF2B5EF4-FFF2-40B4-BE49-F238E27FC236}">
                  <a16:creationId xmlns:a16="http://schemas.microsoft.com/office/drawing/2014/main" id="{E358EDE9-45E3-DB48-ACFA-E1F48FB6EF7C}"/>
                </a:ext>
              </a:extLst>
            </p:cNvPr>
            <p:cNvSpPr txBox="1"/>
            <p:nvPr/>
          </p:nvSpPr>
          <p:spPr>
            <a:xfrm>
              <a:off x="6520631" y="4144219"/>
              <a:ext cx="915155" cy="238575"/>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1pPr>
              <a:lvl2pPr marL="4572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2pPr>
              <a:lvl3pPr marL="9144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3pPr>
              <a:lvl4pPr marL="13716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4pPr>
              <a:lvl5pPr marL="18288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5pPr>
              <a:lvl6pPr marL="22860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6pPr>
              <a:lvl7pPr marL="27432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7pPr>
              <a:lvl8pPr marL="32004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8pPr>
              <a:lvl9pPr marL="36576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9pPr>
            </a:lstStyle>
            <a:p>
              <a:pPr fontAlgn="auto">
                <a:spcBef>
                  <a:spcPts val="0"/>
                </a:spcBef>
                <a:spcAft>
                  <a:spcPts val="0"/>
                </a:spcAft>
              </a:pPr>
              <a:r>
                <a:rPr lang="en-US" sz="1467" b="0" kern="0" dirty="0">
                  <a:solidFill>
                    <a:schemeClr val="tx1">
                      <a:lumMod val="50000"/>
                      <a:lumOff val="50000"/>
                    </a:schemeClr>
                  </a:solidFill>
                  <a:latin typeface="Arial" charset="0"/>
                  <a:ea typeface="Arial" charset="0"/>
                  <a:cs typeface="Arial" charset="0"/>
                </a:rPr>
                <a:t>Tensor Flow</a:t>
              </a:r>
            </a:p>
          </p:txBody>
        </p:sp>
        <p:sp>
          <p:nvSpPr>
            <p:cNvPr id="25" name="TextBox 34">
              <a:extLst>
                <a:ext uri="{FF2B5EF4-FFF2-40B4-BE49-F238E27FC236}">
                  <a16:creationId xmlns:a16="http://schemas.microsoft.com/office/drawing/2014/main" id="{C406FE89-9CD6-4647-88B0-EA36CC24F2D7}"/>
                </a:ext>
              </a:extLst>
            </p:cNvPr>
            <p:cNvSpPr txBox="1"/>
            <p:nvPr/>
          </p:nvSpPr>
          <p:spPr>
            <a:xfrm>
              <a:off x="6520631" y="3848139"/>
              <a:ext cx="1732686" cy="238575"/>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1pPr>
              <a:lvl2pPr marL="4572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2pPr>
              <a:lvl3pPr marL="9144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3pPr>
              <a:lvl4pPr marL="13716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4pPr>
              <a:lvl5pPr marL="18288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5pPr>
              <a:lvl6pPr marL="22860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6pPr>
              <a:lvl7pPr marL="27432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7pPr>
              <a:lvl8pPr marL="32004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8pPr>
              <a:lvl9pPr marL="36576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9pPr>
            </a:lstStyle>
            <a:p>
              <a:pPr fontAlgn="auto">
                <a:spcBef>
                  <a:spcPts val="0"/>
                </a:spcBef>
                <a:spcAft>
                  <a:spcPts val="0"/>
                </a:spcAft>
                <a:defRPr/>
              </a:pPr>
              <a:r>
                <a:rPr lang="en-US" sz="1467" kern="0" dirty="0">
                  <a:solidFill>
                    <a:srgbClr val="FF0000"/>
                  </a:solidFill>
                  <a:latin typeface="Arial" charset="0"/>
                  <a:cs typeface="Arial" charset="0"/>
                </a:rPr>
                <a:t>Modeling Human Poses</a:t>
              </a:r>
            </a:p>
          </p:txBody>
        </p:sp>
        <p:sp>
          <p:nvSpPr>
            <p:cNvPr id="26" name="TextBox 25">
              <a:extLst>
                <a:ext uri="{FF2B5EF4-FFF2-40B4-BE49-F238E27FC236}">
                  <a16:creationId xmlns:a16="http://schemas.microsoft.com/office/drawing/2014/main" id="{030744B9-85C8-4042-94C8-06BBCA94700D}"/>
                </a:ext>
              </a:extLst>
            </p:cNvPr>
            <p:cNvSpPr txBox="1"/>
            <p:nvPr/>
          </p:nvSpPr>
          <p:spPr>
            <a:xfrm>
              <a:off x="6520631" y="4417070"/>
              <a:ext cx="1815642" cy="238575"/>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1pPr>
              <a:lvl2pPr marL="4572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2pPr>
              <a:lvl3pPr marL="9144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3pPr>
              <a:lvl4pPr marL="13716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4pPr>
              <a:lvl5pPr marL="18288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5pPr>
              <a:lvl6pPr marL="22860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6pPr>
              <a:lvl7pPr marL="27432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7pPr>
              <a:lvl8pPr marL="32004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8pPr>
              <a:lvl9pPr marL="36576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9pPr>
            </a:lstStyle>
            <a:p>
              <a:pPr fontAlgn="auto">
                <a:spcBef>
                  <a:spcPts val="0"/>
                </a:spcBef>
                <a:spcAft>
                  <a:spcPts val="0"/>
                </a:spcAft>
              </a:pPr>
              <a:r>
                <a:rPr lang="en-US" sz="1467" b="0" kern="0" dirty="0">
                  <a:solidFill>
                    <a:schemeClr val="tx1">
                      <a:lumMod val="50000"/>
                      <a:lumOff val="50000"/>
                    </a:schemeClr>
                  </a:solidFill>
                  <a:latin typeface="Arial" charset="0"/>
                  <a:ea typeface="Arial" charset="0"/>
                  <a:cs typeface="Arial" charset="0"/>
                </a:rPr>
                <a:t>How does OpenShift help?</a:t>
              </a:r>
            </a:p>
          </p:txBody>
        </p:sp>
        <p:sp>
          <p:nvSpPr>
            <p:cNvPr id="27" name="TextBox 34">
              <a:extLst>
                <a:ext uri="{FF2B5EF4-FFF2-40B4-BE49-F238E27FC236}">
                  <a16:creationId xmlns:a16="http://schemas.microsoft.com/office/drawing/2014/main" id="{F403287E-20FB-2B4E-ABBB-ADC4C6383231}"/>
                </a:ext>
              </a:extLst>
            </p:cNvPr>
            <p:cNvSpPr txBox="1"/>
            <p:nvPr/>
          </p:nvSpPr>
          <p:spPr>
            <a:xfrm>
              <a:off x="6520631" y="3566642"/>
              <a:ext cx="1363595" cy="238575"/>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1pPr>
              <a:lvl2pPr marL="4572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2pPr>
              <a:lvl3pPr marL="9144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3pPr>
              <a:lvl4pPr marL="13716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4pPr>
              <a:lvl5pPr marL="18288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5pPr>
              <a:lvl6pPr marL="22860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6pPr>
              <a:lvl7pPr marL="27432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7pPr>
              <a:lvl8pPr marL="32004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8pPr>
              <a:lvl9pPr marL="36576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9pPr>
            </a:lstStyle>
            <a:p>
              <a:pPr fontAlgn="auto">
                <a:spcBef>
                  <a:spcPts val="0"/>
                </a:spcBef>
                <a:spcAft>
                  <a:spcPts val="0"/>
                </a:spcAft>
                <a:defRPr/>
              </a:pPr>
              <a:r>
                <a:rPr lang="en-US" sz="1467" b="0" kern="0" dirty="0">
                  <a:solidFill>
                    <a:schemeClr val="tx1">
                      <a:lumMod val="50000"/>
                      <a:lumOff val="50000"/>
                    </a:schemeClr>
                  </a:solidFill>
                  <a:latin typeface="Arial" charset="0"/>
                  <a:cs typeface="Arial" charset="0"/>
                </a:rPr>
                <a:t>Using IBM CODAIT</a:t>
              </a:r>
            </a:p>
          </p:txBody>
        </p:sp>
        <p:pic>
          <p:nvPicPr>
            <p:cNvPr id="28" name="Picture 27">
              <a:extLst>
                <a:ext uri="{FF2B5EF4-FFF2-40B4-BE49-F238E27FC236}">
                  <a16:creationId xmlns:a16="http://schemas.microsoft.com/office/drawing/2014/main" id="{098D9382-24F2-F343-80A3-7DDEABC48F7A}"/>
                </a:ext>
              </a:extLst>
            </p:cNvPr>
            <p:cNvPicPr>
              <a:picLocks noChangeAspect="1"/>
            </p:cNvPicPr>
            <p:nvPr/>
          </p:nvPicPr>
          <p:blipFill>
            <a:blip r:embed="rId4">
              <a:duotone>
                <a:prstClr val="black"/>
                <a:schemeClr val="accent5">
                  <a:tint val="45000"/>
                  <a:satMod val="400000"/>
                </a:schemeClr>
              </a:duotone>
              <a:extLst>
                <a:ext uri="{BEBA8EAE-BF5A-486C-A8C5-ECC9F3942E4B}">
                  <a14:imgProps xmlns:a14="http://schemas.microsoft.com/office/drawing/2010/main">
                    <a14:imgLayer r:embed="rId5">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6269830" y="3281614"/>
              <a:ext cx="268848" cy="268848"/>
            </a:xfrm>
            <a:prstGeom prst="rect">
              <a:avLst/>
            </a:prstGeom>
          </p:spPr>
        </p:pic>
        <p:pic>
          <p:nvPicPr>
            <p:cNvPr id="29" name="Picture 28">
              <a:extLst>
                <a:ext uri="{FF2B5EF4-FFF2-40B4-BE49-F238E27FC236}">
                  <a16:creationId xmlns:a16="http://schemas.microsoft.com/office/drawing/2014/main" id="{5A272283-91BA-8545-B255-902DEBDF067E}"/>
                </a:ext>
              </a:extLst>
            </p:cNvPr>
            <p:cNvPicPr>
              <a:picLocks noChangeAspect="1"/>
            </p:cNvPicPr>
            <p:nvPr/>
          </p:nvPicPr>
          <p:blipFill>
            <a:blip r:embed="rId6">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6310735" y="4463163"/>
              <a:ext cx="207984" cy="207984"/>
            </a:xfrm>
            <a:prstGeom prst="rect">
              <a:avLst/>
            </a:prstGeom>
          </p:spPr>
        </p:pic>
        <p:pic>
          <p:nvPicPr>
            <p:cNvPr id="30" name="Picture 29">
              <a:extLst>
                <a:ext uri="{FF2B5EF4-FFF2-40B4-BE49-F238E27FC236}">
                  <a16:creationId xmlns:a16="http://schemas.microsoft.com/office/drawing/2014/main" id="{70301DEE-FAF5-CE41-82DD-E9F5D3F9C208}"/>
                </a:ext>
              </a:extLst>
            </p:cNvPr>
            <p:cNvPicPr>
              <a:picLocks noChangeAspect="1"/>
            </p:cNvPicPr>
            <p:nvPr/>
          </p:nvPicPr>
          <p:blipFill>
            <a:blip r:embed="rId7">
              <a:duotone>
                <a:prstClr val="black"/>
                <a:srgbClr val="FF0000">
                  <a:tint val="45000"/>
                  <a:satMod val="400000"/>
                </a:srgbClr>
              </a:duotone>
            </a:blip>
            <a:stretch>
              <a:fillRect/>
            </a:stretch>
          </p:blipFill>
          <p:spPr>
            <a:xfrm>
              <a:off x="6270153" y="3858628"/>
              <a:ext cx="249018" cy="249018"/>
            </a:xfrm>
            <a:prstGeom prst="rect">
              <a:avLst/>
            </a:prstGeom>
          </p:spPr>
        </p:pic>
        <p:sp>
          <p:nvSpPr>
            <p:cNvPr id="31" name="TextBox 35">
              <a:extLst>
                <a:ext uri="{FF2B5EF4-FFF2-40B4-BE49-F238E27FC236}">
                  <a16:creationId xmlns:a16="http://schemas.microsoft.com/office/drawing/2014/main" id="{F1E7C6ED-9756-8B4C-96AD-D363D37EE55C}"/>
                </a:ext>
              </a:extLst>
            </p:cNvPr>
            <p:cNvSpPr txBox="1"/>
            <p:nvPr/>
          </p:nvSpPr>
          <p:spPr>
            <a:xfrm>
              <a:off x="6518719" y="3274905"/>
              <a:ext cx="1518685" cy="238575"/>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1pPr>
              <a:lvl2pPr marL="4572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2pPr>
              <a:lvl3pPr marL="9144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3pPr>
              <a:lvl4pPr marL="13716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4pPr>
              <a:lvl5pPr marL="18288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5pPr>
              <a:lvl6pPr marL="22860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6pPr>
              <a:lvl7pPr marL="27432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7pPr>
              <a:lvl8pPr marL="32004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8pPr>
              <a:lvl9pPr marL="36576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9pPr>
            </a:lstStyle>
            <a:p>
              <a:pPr fontAlgn="auto">
                <a:spcBef>
                  <a:spcPts val="0"/>
                </a:spcBef>
                <a:spcAft>
                  <a:spcPts val="0"/>
                </a:spcAft>
                <a:defRPr/>
              </a:pPr>
              <a:r>
                <a:rPr lang="en-US" sz="1467" b="0" kern="0" dirty="0">
                  <a:solidFill>
                    <a:schemeClr val="tx1">
                      <a:lumMod val="50000"/>
                      <a:lumOff val="50000"/>
                    </a:schemeClr>
                  </a:solidFill>
                  <a:latin typeface="Arial" charset="0"/>
                  <a:cs typeface="Arial" charset="0"/>
                </a:rPr>
                <a:t>Technical Introduction</a:t>
              </a:r>
            </a:p>
          </p:txBody>
        </p:sp>
        <p:pic>
          <p:nvPicPr>
            <p:cNvPr id="32" name="Picture 31">
              <a:extLst>
                <a:ext uri="{FF2B5EF4-FFF2-40B4-BE49-F238E27FC236}">
                  <a16:creationId xmlns:a16="http://schemas.microsoft.com/office/drawing/2014/main" id="{4A4230EF-0A55-EC46-B121-581D52173F51}"/>
                </a:ext>
              </a:extLst>
            </p:cNvPr>
            <p:cNvPicPr>
              <a:picLocks noChangeAspect="1"/>
            </p:cNvPicPr>
            <p:nvPr/>
          </p:nvPicPr>
          <p:blipFill>
            <a:blip r:embed="rId8">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6287568" y="3587943"/>
              <a:ext cx="214187" cy="214187"/>
            </a:xfrm>
            <a:prstGeom prst="rect">
              <a:avLst/>
            </a:prstGeom>
          </p:spPr>
        </p:pic>
      </p:grpSp>
    </p:spTree>
    <p:extLst>
      <p:ext uri="{BB962C8B-B14F-4D97-AF65-F5344CB8AC3E}">
        <p14:creationId xmlns:p14="http://schemas.microsoft.com/office/powerpoint/2010/main" val="5003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7CA0DAA6-33B8-4A25-810D-2F4D816FB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97259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56701ED-0545-5744-8ED1-6DA73DE5F30B}"/>
              </a:ext>
            </a:extLst>
          </p:cNvPr>
          <p:cNvSpPr txBox="1"/>
          <p:nvPr/>
        </p:nvSpPr>
        <p:spPr>
          <a:xfrm>
            <a:off x="651307" y="640081"/>
            <a:ext cx="3377183" cy="3681976"/>
          </a:xfrm>
          <a:prstGeom prst="rect">
            <a:avLst/>
          </a:prstGeom>
          <a:noFill/>
        </p:spPr>
        <p:txBody>
          <a:bodyPr vert="horz" lIns="91440" tIns="45720" rIns="91440" bIns="45720" rtlCol="0" anchor="b">
            <a:normAutofit/>
          </a:bodyPr>
          <a:lstStyle/>
          <a:p>
            <a:pPr>
              <a:lnSpc>
                <a:spcPct val="90000"/>
              </a:lnSpc>
              <a:spcBef>
                <a:spcPct val="0"/>
              </a:spcBef>
              <a:spcAft>
                <a:spcPts val="600"/>
              </a:spcAft>
            </a:pPr>
            <a:r>
              <a:rPr lang="en-US" sz="4400">
                <a:solidFill>
                  <a:schemeClr val="bg1"/>
                </a:solidFill>
                <a:latin typeface="+mj-lt"/>
                <a:ea typeface="+mj-ea"/>
                <a:cs typeface="+mj-cs"/>
              </a:rPr>
              <a:t>Object Detection made easy!!</a:t>
            </a:r>
          </a:p>
        </p:txBody>
      </p:sp>
      <p:pic>
        <p:nvPicPr>
          <p:cNvPr id="5" name="Picture 4" descr="A person riding a motorcycle posing for the camera&#10;&#10;Description automatically generated">
            <a:extLst>
              <a:ext uri="{FF2B5EF4-FFF2-40B4-BE49-F238E27FC236}">
                <a16:creationId xmlns:a16="http://schemas.microsoft.com/office/drawing/2014/main" id="{37E83651-E553-5C48-ABCB-ED1A4789BB30}"/>
              </a:ext>
            </a:extLst>
          </p:cNvPr>
          <p:cNvPicPr>
            <a:picLocks noChangeAspect="1"/>
          </p:cNvPicPr>
          <p:nvPr/>
        </p:nvPicPr>
        <p:blipFill rotWithShape="1">
          <a:blip r:embed="rId3"/>
          <a:srcRect r="-2" b="11290"/>
          <a:stretch/>
        </p:blipFill>
        <p:spPr>
          <a:xfrm>
            <a:off x="4654297" y="10"/>
            <a:ext cx="7537704" cy="6857990"/>
          </a:xfrm>
          <a:prstGeom prst="rect">
            <a:avLst/>
          </a:prstGeom>
        </p:spPr>
      </p:pic>
      <p:sp>
        <p:nvSpPr>
          <p:cNvPr id="2" name="Footer Placeholder 1">
            <a:extLst>
              <a:ext uri="{FF2B5EF4-FFF2-40B4-BE49-F238E27FC236}">
                <a16:creationId xmlns:a16="http://schemas.microsoft.com/office/drawing/2014/main" id="{53940A3E-9192-C947-9FF6-9FD83E5AAD41}"/>
              </a:ext>
            </a:extLst>
          </p:cNvPr>
          <p:cNvSpPr>
            <a:spLocks noGrp="1"/>
          </p:cNvSpPr>
          <p:nvPr>
            <p:ph type="ftr" sz="quarter" idx="11"/>
          </p:nvPr>
        </p:nvSpPr>
        <p:spPr>
          <a:xfrm>
            <a:off x="5043984" y="6356350"/>
            <a:ext cx="5738693" cy="365125"/>
          </a:xfrm>
          <a:noFill/>
        </p:spPr>
        <p:txBody>
          <a:bodyPr vert="horz" lIns="91440" tIns="45720" rIns="91440" bIns="45720" rtlCol="0" anchor="ctr">
            <a:normAutofit/>
          </a:bodyPr>
          <a:lstStyle/>
          <a:p>
            <a:pPr algn="l">
              <a:spcAft>
                <a:spcPts val="600"/>
              </a:spcAft>
              <a:defRPr/>
            </a:pPr>
            <a:r>
              <a:rPr lang="en-US" kern="1200">
                <a:solidFill>
                  <a:srgbClr val="FFFFFF"/>
                </a:solidFill>
                <a:latin typeface="Calibri" panose="020F0502020204030204"/>
                <a:ea typeface="+mn-ea"/>
                <a:cs typeface="+mn-cs"/>
              </a:rPr>
              <a:t>IBM Artificial Intelligence / CODAIT</a:t>
            </a:r>
          </a:p>
        </p:txBody>
      </p:sp>
      <p:sp>
        <p:nvSpPr>
          <p:cNvPr id="3" name="Slide Number Placeholder 2">
            <a:extLst>
              <a:ext uri="{FF2B5EF4-FFF2-40B4-BE49-F238E27FC236}">
                <a16:creationId xmlns:a16="http://schemas.microsoft.com/office/drawing/2014/main" id="{75868F22-B31C-0849-990C-AE1F25EE5EC0}"/>
              </a:ext>
            </a:extLst>
          </p:cNvPr>
          <p:cNvSpPr>
            <a:spLocks noGrp="1"/>
          </p:cNvSpPr>
          <p:nvPr>
            <p:ph type="sldNum" sz="quarter" idx="12"/>
          </p:nvPr>
        </p:nvSpPr>
        <p:spPr>
          <a:xfrm>
            <a:off x="10926476" y="6356350"/>
            <a:ext cx="625443" cy="365125"/>
          </a:xfrm>
          <a:prstGeom prst="ellipse">
            <a:avLst/>
          </a:prstGeom>
          <a:noFill/>
        </p:spPr>
        <p:txBody>
          <a:bodyPr vert="horz" lIns="91440" tIns="45720" rIns="91440" bIns="45720" rtlCol="0" anchor="ctr">
            <a:normAutofit/>
          </a:bodyPr>
          <a:lstStyle/>
          <a:p>
            <a:pPr>
              <a:lnSpc>
                <a:spcPct val="90000"/>
              </a:lnSpc>
              <a:spcAft>
                <a:spcPts val="600"/>
              </a:spcAft>
              <a:defRPr/>
            </a:pPr>
            <a:fld id="{0DDA350D-A59E-DD49-8196-D6BEE6FF4A53}" type="slidenum">
              <a:rPr lang="en-US">
                <a:solidFill>
                  <a:srgbClr val="FFFFFF"/>
                </a:solidFill>
                <a:latin typeface="Calibri" panose="020F0502020204030204"/>
              </a:rPr>
              <a:pPr>
                <a:lnSpc>
                  <a:spcPct val="90000"/>
                </a:lnSpc>
                <a:spcAft>
                  <a:spcPts val="600"/>
                </a:spcAft>
                <a:defRPr/>
              </a:pPr>
              <a:t>2</a:t>
            </a:fld>
            <a:endParaRPr lang="en-US">
              <a:solidFill>
                <a:srgbClr val="FFFFFF"/>
              </a:solidFill>
              <a:latin typeface="Calibri" panose="020F0502020204030204"/>
            </a:endParaRPr>
          </a:p>
        </p:txBody>
      </p:sp>
    </p:spTree>
    <p:extLst>
      <p:ext uri="{BB962C8B-B14F-4D97-AF65-F5344CB8AC3E}">
        <p14:creationId xmlns:p14="http://schemas.microsoft.com/office/powerpoint/2010/main" val="2769280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F1DEA94-E19D-E842-A2B5-123604355454}"/>
              </a:ext>
            </a:extLst>
          </p:cNvPr>
          <p:cNvSpPr>
            <a:spLocks noGrp="1"/>
          </p:cNvSpPr>
          <p:nvPr>
            <p:ph type="body" sz="quarter" idx="13"/>
          </p:nvPr>
        </p:nvSpPr>
        <p:spPr/>
        <p:txBody>
          <a:bodyPr/>
          <a:lstStyle/>
          <a:p>
            <a:r>
              <a:rPr lang="en-US" b="1" dirty="0">
                <a:solidFill>
                  <a:schemeClr val="accent1">
                    <a:lumMod val="75000"/>
                  </a:schemeClr>
                </a:solidFill>
              </a:rPr>
              <a:t>Sign up to a free IBM Cloud Account</a:t>
            </a:r>
          </a:p>
        </p:txBody>
      </p:sp>
      <p:sp>
        <p:nvSpPr>
          <p:cNvPr id="3" name="Text Placeholder 2">
            <a:extLst>
              <a:ext uri="{FF2B5EF4-FFF2-40B4-BE49-F238E27FC236}">
                <a16:creationId xmlns:a16="http://schemas.microsoft.com/office/drawing/2014/main" id="{19858E07-D930-0845-ABF6-B336C9CF5E0B}"/>
              </a:ext>
            </a:extLst>
          </p:cNvPr>
          <p:cNvSpPr>
            <a:spLocks noGrp="1"/>
          </p:cNvSpPr>
          <p:nvPr>
            <p:ph type="body" sz="quarter" idx="22"/>
          </p:nvPr>
        </p:nvSpPr>
        <p:spPr/>
        <p:txBody>
          <a:bodyPr/>
          <a:lstStyle/>
          <a:p>
            <a:pPr marL="0" indent="0">
              <a:buNone/>
            </a:pPr>
            <a:r>
              <a:rPr lang="en-US" dirty="0"/>
              <a:t> </a:t>
            </a:r>
          </a:p>
        </p:txBody>
      </p:sp>
      <p:pic>
        <p:nvPicPr>
          <p:cNvPr id="5" name="Picture 4" descr="A screenshot of a cell phone&#10;&#10;Description automatically generated">
            <a:extLst>
              <a:ext uri="{FF2B5EF4-FFF2-40B4-BE49-F238E27FC236}">
                <a16:creationId xmlns:a16="http://schemas.microsoft.com/office/drawing/2014/main" id="{E37DAE6F-AB16-C44E-9333-D29C5B7A1BC6}"/>
              </a:ext>
            </a:extLst>
          </p:cNvPr>
          <p:cNvPicPr>
            <a:picLocks noChangeAspect="1"/>
          </p:cNvPicPr>
          <p:nvPr/>
        </p:nvPicPr>
        <p:blipFill>
          <a:blip r:embed="rId2"/>
          <a:stretch>
            <a:fillRect/>
          </a:stretch>
        </p:blipFill>
        <p:spPr>
          <a:xfrm>
            <a:off x="1335024" y="1903170"/>
            <a:ext cx="8897620" cy="4190568"/>
          </a:xfrm>
          <a:prstGeom prst="rect">
            <a:avLst/>
          </a:prstGeom>
        </p:spPr>
      </p:pic>
      <p:sp>
        <p:nvSpPr>
          <p:cNvPr id="6" name="Rectangle 5">
            <a:extLst>
              <a:ext uri="{FF2B5EF4-FFF2-40B4-BE49-F238E27FC236}">
                <a16:creationId xmlns:a16="http://schemas.microsoft.com/office/drawing/2014/main" id="{D710CCE8-1CA2-BF4A-90E7-3E877BCDDC11}"/>
              </a:ext>
            </a:extLst>
          </p:cNvPr>
          <p:cNvSpPr/>
          <p:nvPr/>
        </p:nvSpPr>
        <p:spPr>
          <a:xfrm>
            <a:off x="914400" y="985291"/>
            <a:ext cx="6272783" cy="707886"/>
          </a:xfrm>
          <a:prstGeom prst="rect">
            <a:avLst/>
          </a:prstGeom>
        </p:spPr>
        <p:txBody>
          <a:bodyPr wrap="square">
            <a:spAutoFit/>
          </a:bodyPr>
          <a:lstStyle/>
          <a:p>
            <a:r>
              <a:rPr lang="en-US" sz="4000" b="1" dirty="0">
                <a:latin typeface="Arial" panose="020B0604020202020204" pitchFamily="34" charset="0"/>
                <a:cs typeface="Arial" panose="020B0604020202020204" pitchFamily="34" charset="0"/>
                <a:hlinkClick r:id="rId3"/>
              </a:rPr>
              <a:t>https://ibm.biz/BdqDWA</a:t>
            </a:r>
            <a:endParaRPr lang="en-US" sz="4000" b="1" dirty="0"/>
          </a:p>
        </p:txBody>
      </p:sp>
      <p:sp>
        <p:nvSpPr>
          <p:cNvPr id="4" name="Left Arrow 3">
            <a:extLst>
              <a:ext uri="{FF2B5EF4-FFF2-40B4-BE49-F238E27FC236}">
                <a16:creationId xmlns:a16="http://schemas.microsoft.com/office/drawing/2014/main" id="{2AD51824-9517-9346-A1B0-21FF60397ED0}"/>
              </a:ext>
            </a:extLst>
          </p:cNvPr>
          <p:cNvSpPr/>
          <p:nvPr/>
        </p:nvSpPr>
        <p:spPr>
          <a:xfrm>
            <a:off x="3566160" y="3429000"/>
            <a:ext cx="1225296" cy="731520"/>
          </a:xfrm>
          <a:prstGeom prst="lef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5166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1E3494E-F314-6D42-B3EA-5D125BAAF01A}"/>
              </a:ext>
            </a:extLst>
          </p:cNvPr>
          <p:cNvSpPr>
            <a:spLocks noGrp="1"/>
          </p:cNvSpPr>
          <p:nvPr>
            <p:ph type="ftr" sz="quarter" idx="11"/>
          </p:nvPr>
        </p:nvSpPr>
        <p:spPr/>
        <p:txBody>
          <a:bodyPr/>
          <a:lstStyle/>
          <a:p>
            <a:r>
              <a:rPr lang="en-US"/>
              <a:t>IBM Artificial Intelligence / CODAIT</a:t>
            </a:r>
          </a:p>
        </p:txBody>
      </p:sp>
      <p:sp>
        <p:nvSpPr>
          <p:cNvPr id="3" name="Slide Number Placeholder 2">
            <a:extLst>
              <a:ext uri="{FF2B5EF4-FFF2-40B4-BE49-F238E27FC236}">
                <a16:creationId xmlns:a16="http://schemas.microsoft.com/office/drawing/2014/main" id="{F248FC09-D8CA-EA4C-8863-1B8C94DB4B9A}"/>
              </a:ext>
            </a:extLst>
          </p:cNvPr>
          <p:cNvSpPr>
            <a:spLocks noGrp="1"/>
          </p:cNvSpPr>
          <p:nvPr>
            <p:ph type="sldNum" sz="quarter" idx="12"/>
          </p:nvPr>
        </p:nvSpPr>
        <p:spPr/>
        <p:txBody>
          <a:bodyPr/>
          <a:lstStyle/>
          <a:p>
            <a:fld id="{0DDA350D-A59E-DD49-8196-D6BEE6FF4A53}" type="slidenum">
              <a:rPr lang="en-US" smtClean="0"/>
              <a:t>4</a:t>
            </a:fld>
            <a:endParaRPr lang="en-US"/>
          </a:p>
        </p:txBody>
      </p:sp>
      <p:sp>
        <p:nvSpPr>
          <p:cNvPr id="4" name="TextBox 3">
            <a:extLst>
              <a:ext uri="{FF2B5EF4-FFF2-40B4-BE49-F238E27FC236}">
                <a16:creationId xmlns:a16="http://schemas.microsoft.com/office/drawing/2014/main" id="{C1004DED-C6BE-DF4C-9DEB-6D92C50DF083}"/>
              </a:ext>
            </a:extLst>
          </p:cNvPr>
          <p:cNvSpPr txBox="1"/>
          <p:nvPr/>
        </p:nvSpPr>
        <p:spPr>
          <a:xfrm>
            <a:off x="379549" y="1709615"/>
            <a:ext cx="8231051" cy="1477328"/>
          </a:xfrm>
          <a:prstGeom prst="rect">
            <a:avLst/>
          </a:prstGeom>
          <a:noFill/>
        </p:spPr>
        <p:txBody>
          <a:bodyPr wrap="square" rtlCol="0">
            <a:spAutoFit/>
          </a:bodyPr>
          <a:lstStyle/>
          <a:p>
            <a:r>
              <a:rPr lang="en-US" dirty="0"/>
              <a:t>The </a:t>
            </a:r>
            <a:r>
              <a:rPr lang="en-US" dirty="0">
                <a:hlinkClick r:id="rId2"/>
              </a:rPr>
              <a:t>Model Asset eXchange</a:t>
            </a:r>
            <a:r>
              <a:rPr lang="en-US" dirty="0"/>
              <a:t> (MAX) on IBM Developer is a place for developers to find and use free, open source, state-of-the-art deep learning models for common application domains, such as text, image, audio, and video processing. The curated list includes a broad selection of deployable (ready-to-use) models and trainable (customize-before-use) models.</a:t>
            </a:r>
          </a:p>
        </p:txBody>
      </p:sp>
    </p:spTree>
    <p:extLst>
      <p:ext uri="{BB962C8B-B14F-4D97-AF65-F5344CB8AC3E}">
        <p14:creationId xmlns:p14="http://schemas.microsoft.com/office/powerpoint/2010/main" val="3724140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Footer Placeholder 1">
            <a:extLst>
              <a:ext uri="{FF2B5EF4-FFF2-40B4-BE49-F238E27FC236}">
                <a16:creationId xmlns:a16="http://schemas.microsoft.com/office/drawing/2014/main" id="{D8255C77-97FB-1348-A9FA-3062A42487C4}"/>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IBM Artificial Intelligence / CODAIT</a:t>
            </a:r>
          </a:p>
        </p:txBody>
      </p:sp>
      <p:sp>
        <p:nvSpPr>
          <p:cNvPr id="3" name="Slide Number Placeholder 2">
            <a:extLst>
              <a:ext uri="{FF2B5EF4-FFF2-40B4-BE49-F238E27FC236}">
                <a16:creationId xmlns:a16="http://schemas.microsoft.com/office/drawing/2014/main" id="{22E2B363-29A5-1549-BF2C-4ADCB9A94951}"/>
              </a:ext>
            </a:extLst>
          </p:cNvPr>
          <p:cNvSpPr>
            <a:spLocks noGrp="1"/>
          </p:cNvSpPr>
          <p:nvPr>
            <p:ph type="sldNum" sz="quarter" idx="12"/>
          </p:nvPr>
        </p:nvSpPr>
        <p:spPr>
          <a:xfrm>
            <a:off x="8805333" y="6356350"/>
            <a:ext cx="2743200" cy="365125"/>
          </a:xfrm>
        </p:spPr>
        <p:txBody>
          <a:bodyPr>
            <a:normAutofit/>
          </a:bodyPr>
          <a:lstStyle/>
          <a:p>
            <a:pPr>
              <a:spcAft>
                <a:spcPts val="600"/>
              </a:spcAft>
            </a:pPr>
            <a:fld id="{0DDA350D-A59E-DD49-8196-D6BEE6FF4A53}" type="slidenum">
              <a:rPr lang="en-US" smtClean="0"/>
              <a:pPr>
                <a:spcAft>
                  <a:spcPts val="600"/>
                </a:spcAft>
              </a:pPr>
              <a:t>5</a:t>
            </a:fld>
            <a:endParaRPr lang="en-US"/>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19EF1AE-FE60-4B48-BF17-FD27CDB83C8C}"/>
              </a:ext>
            </a:extLst>
          </p:cNvPr>
          <p:cNvPicPr>
            <a:picLocks noChangeAspect="1"/>
          </p:cNvPicPr>
          <p:nvPr/>
        </p:nvPicPr>
        <p:blipFill>
          <a:blip r:embed="rId2"/>
          <a:stretch>
            <a:fillRect/>
          </a:stretch>
        </p:blipFill>
        <p:spPr>
          <a:xfrm>
            <a:off x="3595985" y="643467"/>
            <a:ext cx="5000029" cy="5571065"/>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0962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240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B4D04A5B-BB97-FA48-9F19-5DFF7609D780}"/>
              </a:ext>
            </a:extLst>
          </p:cNvPr>
          <p:cNvSpPr txBox="1"/>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600" kern="1200">
                <a:solidFill>
                  <a:srgbClr val="FFFFFF"/>
                </a:solidFill>
                <a:latin typeface="+mj-lt"/>
                <a:ea typeface="+mj-ea"/>
                <a:cs typeface="+mj-cs"/>
              </a:rPr>
              <a:t>Black box</a:t>
            </a:r>
          </a:p>
        </p:txBody>
      </p:sp>
      <p:pic>
        <p:nvPicPr>
          <p:cNvPr id="5" name="Picture 4">
            <a:extLst>
              <a:ext uri="{FF2B5EF4-FFF2-40B4-BE49-F238E27FC236}">
                <a16:creationId xmlns:a16="http://schemas.microsoft.com/office/drawing/2014/main" id="{6DC7A961-DCBB-024C-B9EC-517A26DEFFC3}"/>
              </a:ext>
            </a:extLst>
          </p:cNvPr>
          <p:cNvPicPr>
            <a:picLocks noChangeAspect="1"/>
          </p:cNvPicPr>
          <p:nvPr/>
        </p:nvPicPr>
        <p:blipFill>
          <a:blip r:embed="rId3"/>
          <a:stretch>
            <a:fillRect/>
          </a:stretch>
        </p:blipFill>
        <p:spPr>
          <a:xfrm>
            <a:off x="4038600" y="1414610"/>
            <a:ext cx="7188199" cy="4025390"/>
          </a:xfrm>
          <a:prstGeom prst="rect">
            <a:avLst/>
          </a:prstGeom>
        </p:spPr>
      </p:pic>
      <p:sp>
        <p:nvSpPr>
          <p:cNvPr id="2" name="Footer Placeholder 1">
            <a:extLst>
              <a:ext uri="{FF2B5EF4-FFF2-40B4-BE49-F238E27FC236}">
                <a16:creationId xmlns:a16="http://schemas.microsoft.com/office/drawing/2014/main" id="{C9A4A632-AD25-B94C-9541-A969460B53B8}"/>
              </a:ext>
            </a:extLst>
          </p:cNvPr>
          <p:cNvSpPr>
            <a:spLocks noGrp="1"/>
          </p:cNvSpPr>
          <p:nvPr>
            <p:ph type="ftr" sz="quarter" idx="11"/>
          </p:nvPr>
        </p:nvSpPr>
        <p:spPr>
          <a:xfrm>
            <a:off x="4116613" y="6356350"/>
            <a:ext cx="7032172" cy="365125"/>
          </a:xfrm>
        </p:spPr>
        <p:txBody>
          <a:bodyPr vert="horz" lIns="91440" tIns="45720" rIns="91440" bIns="45720" rtlCol="0" anchor="ctr">
            <a:normAutofit/>
          </a:bodyPr>
          <a:lstStyle/>
          <a:p>
            <a:pPr>
              <a:spcAft>
                <a:spcPts val="600"/>
              </a:spcAft>
            </a:pPr>
            <a:r>
              <a:rPr lang="en-US" kern="1200">
                <a:solidFill>
                  <a:srgbClr val="898989"/>
                </a:solidFill>
                <a:latin typeface="+mn-lt"/>
                <a:ea typeface="+mn-ea"/>
                <a:cs typeface="+mn-cs"/>
              </a:rPr>
              <a:t>IBM Artificial Intelligence / CODAIT</a:t>
            </a:r>
          </a:p>
        </p:txBody>
      </p:sp>
      <p:sp>
        <p:nvSpPr>
          <p:cNvPr id="3" name="Slide Number Placeholder 2">
            <a:extLst>
              <a:ext uri="{FF2B5EF4-FFF2-40B4-BE49-F238E27FC236}">
                <a16:creationId xmlns:a16="http://schemas.microsoft.com/office/drawing/2014/main" id="{D64693EA-E128-434C-89FE-9646E4F8D279}"/>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0DDA350D-A59E-DD49-8196-D6BEE6FF4A53}" type="slidenum">
              <a:rPr lang="en-US">
                <a:solidFill>
                  <a:srgbClr val="898989"/>
                </a:solidFill>
              </a:rPr>
              <a:pPr>
                <a:spcAft>
                  <a:spcPts val="600"/>
                </a:spcAft>
              </a:pPr>
              <a:t>6</a:t>
            </a:fld>
            <a:endParaRPr lang="en-US">
              <a:solidFill>
                <a:srgbClr val="898989"/>
              </a:solidFill>
            </a:endParaRPr>
          </a:p>
        </p:txBody>
      </p:sp>
    </p:spTree>
    <p:extLst>
      <p:ext uri="{BB962C8B-B14F-4D97-AF65-F5344CB8AC3E}">
        <p14:creationId xmlns:p14="http://schemas.microsoft.com/office/powerpoint/2010/main" val="7418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F7D788E-2C1B-4EF4-8719-12613771F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452"/>
          </a:xfrm>
          <a:prstGeom prst="rect">
            <a:avLst/>
          </a:prstGeom>
          <a:solidFill>
            <a:srgbClr val="4040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AEC7A1-FDAB-C544-AEA1-C0195116F44A}"/>
              </a:ext>
            </a:extLst>
          </p:cNvPr>
          <p:cNvSpPr>
            <a:spLocks noGrp="1"/>
          </p:cNvSpPr>
          <p:nvPr>
            <p:ph type="title"/>
          </p:nvPr>
        </p:nvSpPr>
        <p:spPr>
          <a:xfrm>
            <a:off x="764949" y="3499076"/>
            <a:ext cx="6053558" cy="2424774"/>
          </a:xfrm>
        </p:spPr>
        <p:txBody>
          <a:bodyPr>
            <a:normAutofit/>
          </a:bodyPr>
          <a:lstStyle/>
          <a:p>
            <a:r>
              <a:rPr lang="en-US" b="1" dirty="0">
                <a:solidFill>
                  <a:srgbClr val="FFFFFF"/>
                </a:solidFill>
              </a:rPr>
              <a:t>Exploring deployable models</a:t>
            </a:r>
            <a:br>
              <a:rPr lang="en-US" b="1" dirty="0">
                <a:solidFill>
                  <a:srgbClr val="FFFFFF"/>
                </a:solidFill>
              </a:rPr>
            </a:br>
            <a:endParaRPr lang="en-US" dirty="0">
              <a:solidFill>
                <a:srgbClr val="FFFFFF"/>
              </a:solidFill>
            </a:endParaRPr>
          </a:p>
        </p:txBody>
      </p:sp>
      <p:sp>
        <p:nvSpPr>
          <p:cNvPr id="6" name="Slide Number Placeholder 5">
            <a:extLst>
              <a:ext uri="{FF2B5EF4-FFF2-40B4-BE49-F238E27FC236}">
                <a16:creationId xmlns:a16="http://schemas.microsoft.com/office/drawing/2014/main" id="{5549BA49-CCE3-B941-B975-C32F171C5160}"/>
              </a:ext>
            </a:extLst>
          </p:cNvPr>
          <p:cNvSpPr>
            <a:spLocks noGrp="1"/>
          </p:cNvSpPr>
          <p:nvPr>
            <p:ph type="sldNum" sz="quarter" idx="12"/>
          </p:nvPr>
        </p:nvSpPr>
        <p:spPr>
          <a:xfrm>
            <a:off x="804672" y="603504"/>
            <a:ext cx="548640" cy="548640"/>
          </a:xfrm>
          <a:prstGeom prst="ellipse">
            <a:avLst/>
          </a:prstGeom>
          <a:solidFill>
            <a:srgbClr val="7F7F7F"/>
          </a:solidFill>
        </p:spPr>
        <p:txBody>
          <a:bodyPr>
            <a:normAutofit/>
          </a:bodyPr>
          <a:lstStyle/>
          <a:p>
            <a:pPr algn="ctr">
              <a:spcAft>
                <a:spcPts val="600"/>
              </a:spcAft>
            </a:pPr>
            <a:fld id="{0DDA350D-A59E-DD49-8196-D6BEE6FF4A53}" type="slidenum">
              <a:rPr lang="en-US" sz="1500">
                <a:solidFill>
                  <a:srgbClr val="FFFFFF"/>
                </a:solidFill>
              </a:rPr>
              <a:pPr algn="ctr">
                <a:spcAft>
                  <a:spcPts val="600"/>
                </a:spcAft>
              </a:pPr>
              <a:t>7</a:t>
            </a:fld>
            <a:endParaRPr lang="en-US" sz="1500">
              <a:solidFill>
                <a:srgbClr val="FFFFFF"/>
              </a:solidFill>
            </a:endParaRPr>
          </a:p>
        </p:txBody>
      </p:sp>
      <p:sp>
        <p:nvSpPr>
          <p:cNvPr id="13" name="Freeform: Shape 12">
            <a:extLst>
              <a:ext uri="{FF2B5EF4-FFF2-40B4-BE49-F238E27FC236}">
                <a16:creationId xmlns:a16="http://schemas.microsoft.com/office/drawing/2014/main" id="{7C54E824-C0F4-480B-BC88-689F50C45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6199" y="548"/>
            <a:ext cx="4349752" cy="3142889"/>
          </a:xfrm>
          <a:custGeom>
            <a:avLst/>
            <a:gdLst>
              <a:gd name="connsiteX0" fmla="*/ 229420 w 4349752"/>
              <a:gd name="connsiteY0" fmla="*/ 0 h 3142889"/>
              <a:gd name="connsiteX1" fmla="*/ 4120333 w 4349752"/>
              <a:gd name="connsiteY1" fmla="*/ 0 h 3142889"/>
              <a:gd name="connsiteX2" fmla="*/ 4178840 w 4349752"/>
              <a:gd name="connsiteY2" fmla="*/ 121453 h 3142889"/>
              <a:gd name="connsiteX3" fmla="*/ 4349752 w 4349752"/>
              <a:gd name="connsiteY3" fmla="*/ 968013 h 3142889"/>
              <a:gd name="connsiteX4" fmla="*/ 2174876 w 4349752"/>
              <a:gd name="connsiteY4" fmla="*/ 3142889 h 3142889"/>
              <a:gd name="connsiteX5" fmla="*/ 0 w 4349752"/>
              <a:gd name="connsiteY5" fmla="*/ 968013 h 3142889"/>
              <a:gd name="connsiteX6" fmla="*/ 170913 w 4349752"/>
              <a:gd name="connsiteY6" fmla="*/ 121453 h 3142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9752" h="3142889">
                <a:moveTo>
                  <a:pt x="229420" y="0"/>
                </a:moveTo>
                <a:lnTo>
                  <a:pt x="4120333" y="0"/>
                </a:lnTo>
                <a:lnTo>
                  <a:pt x="4178840" y="121453"/>
                </a:lnTo>
                <a:cubicBezTo>
                  <a:pt x="4288894" y="381652"/>
                  <a:pt x="4349752" y="667725"/>
                  <a:pt x="4349752" y="968013"/>
                </a:cubicBezTo>
                <a:cubicBezTo>
                  <a:pt x="4349752" y="2169164"/>
                  <a:pt x="3376027" y="3142889"/>
                  <a:pt x="2174876" y="3142889"/>
                </a:cubicBezTo>
                <a:cubicBezTo>
                  <a:pt x="973725" y="3142889"/>
                  <a:pt x="0" y="2169164"/>
                  <a:pt x="0" y="968013"/>
                </a:cubicBezTo>
                <a:cubicBezTo>
                  <a:pt x="0" y="667725"/>
                  <a:pt x="60858" y="381652"/>
                  <a:pt x="170913" y="12145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58DEA6A1-FC5C-4E6E-BBBF-7E472949B3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3759" y="1421356"/>
            <a:ext cx="4538241" cy="5436644"/>
          </a:xfrm>
          <a:custGeom>
            <a:avLst/>
            <a:gdLst>
              <a:gd name="connsiteX0" fmla="*/ 3084645 w 4538241"/>
              <a:gd name="connsiteY0" fmla="*/ 0 h 5436644"/>
              <a:gd name="connsiteX1" fmla="*/ 4285328 w 4538241"/>
              <a:gd name="connsiteY1" fmla="*/ 242407 h 5436644"/>
              <a:gd name="connsiteX2" fmla="*/ 4538241 w 4538241"/>
              <a:gd name="connsiteY2" fmla="*/ 364242 h 5436644"/>
              <a:gd name="connsiteX3" fmla="*/ 4538241 w 4538241"/>
              <a:gd name="connsiteY3" fmla="*/ 5436644 h 5436644"/>
              <a:gd name="connsiteX4" fmla="*/ 1091428 w 4538241"/>
              <a:gd name="connsiteY4" fmla="*/ 5436644 h 5436644"/>
              <a:gd name="connsiteX5" fmla="*/ 903472 w 4538241"/>
              <a:gd name="connsiteY5" fmla="*/ 5265818 h 5436644"/>
              <a:gd name="connsiteX6" fmla="*/ 0 w 4538241"/>
              <a:gd name="connsiteY6" fmla="*/ 3084645 h 5436644"/>
              <a:gd name="connsiteX7" fmla="*/ 3084645 w 4538241"/>
              <a:gd name="connsiteY7" fmla="*/ 0 h 5436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38241" h="5436644">
                <a:moveTo>
                  <a:pt x="3084645" y="0"/>
                </a:moveTo>
                <a:cubicBezTo>
                  <a:pt x="3510546" y="0"/>
                  <a:pt x="3916286" y="86315"/>
                  <a:pt x="4285328" y="242407"/>
                </a:cubicBezTo>
                <a:lnTo>
                  <a:pt x="4538241" y="364242"/>
                </a:lnTo>
                <a:lnTo>
                  <a:pt x="4538241" y="5436644"/>
                </a:lnTo>
                <a:lnTo>
                  <a:pt x="1091428" y="5436644"/>
                </a:lnTo>
                <a:lnTo>
                  <a:pt x="903472" y="5265818"/>
                </a:lnTo>
                <a:cubicBezTo>
                  <a:pt x="345261" y="4707608"/>
                  <a:pt x="0" y="3936446"/>
                  <a:pt x="0" y="3084645"/>
                </a:cubicBezTo>
                <a:cubicBezTo>
                  <a:pt x="0" y="1381043"/>
                  <a:pt x="1381043" y="0"/>
                  <a:pt x="3084645"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96AAAC3B-1954-46B7-BBAC-27DFF5B529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39395" y="0"/>
            <a:ext cx="4023360" cy="2980240"/>
          </a:xfrm>
          <a:custGeom>
            <a:avLst/>
            <a:gdLst>
              <a:gd name="connsiteX0" fmla="*/ 248676 w 4023360"/>
              <a:gd name="connsiteY0" fmla="*/ 0 h 2980240"/>
              <a:gd name="connsiteX1" fmla="*/ 3774684 w 4023360"/>
              <a:gd name="connsiteY1" fmla="*/ 0 h 2980240"/>
              <a:gd name="connsiteX2" fmla="*/ 3780561 w 4023360"/>
              <a:gd name="connsiteY2" fmla="*/ 9674 h 2980240"/>
              <a:gd name="connsiteX3" fmla="*/ 4023360 w 4023360"/>
              <a:gd name="connsiteY3" fmla="*/ 968560 h 2980240"/>
              <a:gd name="connsiteX4" fmla="*/ 2011680 w 4023360"/>
              <a:gd name="connsiteY4" fmla="*/ 2980240 h 2980240"/>
              <a:gd name="connsiteX5" fmla="*/ 0 w 4023360"/>
              <a:gd name="connsiteY5" fmla="*/ 968560 h 2980240"/>
              <a:gd name="connsiteX6" fmla="*/ 242799 w 4023360"/>
              <a:gd name="connsiteY6" fmla="*/ 9674 h 298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23360" h="2980240">
                <a:moveTo>
                  <a:pt x="248676" y="0"/>
                </a:moveTo>
                <a:lnTo>
                  <a:pt x="3774684" y="0"/>
                </a:lnTo>
                <a:lnTo>
                  <a:pt x="3780561" y="9674"/>
                </a:lnTo>
                <a:cubicBezTo>
                  <a:pt x="3935405" y="294716"/>
                  <a:pt x="4023360" y="621366"/>
                  <a:pt x="4023360" y="968560"/>
                </a:cubicBezTo>
                <a:cubicBezTo>
                  <a:pt x="4023360" y="2079580"/>
                  <a:pt x="3122700" y="2980240"/>
                  <a:pt x="2011680" y="2980240"/>
                </a:cubicBezTo>
                <a:cubicBezTo>
                  <a:pt x="900660" y="2980240"/>
                  <a:pt x="0" y="2079580"/>
                  <a:pt x="0" y="968560"/>
                </a:cubicBezTo>
                <a:cubicBezTo>
                  <a:pt x="0" y="621366"/>
                  <a:pt x="87955" y="294716"/>
                  <a:pt x="242799" y="967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7969813-2698-4344-A88B-69AF675362EC}"/>
              </a:ext>
            </a:extLst>
          </p:cNvPr>
          <p:cNvSpPr>
            <a:spLocks noGrp="1"/>
          </p:cNvSpPr>
          <p:nvPr>
            <p:ph sz="half" idx="1"/>
          </p:nvPr>
        </p:nvSpPr>
        <p:spPr>
          <a:xfrm>
            <a:off x="4215161" y="356187"/>
            <a:ext cx="2878409" cy="1792281"/>
          </a:xfrm>
        </p:spPr>
        <p:txBody>
          <a:bodyPr anchor="ctr">
            <a:normAutofit/>
          </a:bodyPr>
          <a:lstStyle/>
          <a:p>
            <a:r>
              <a:rPr lang="en-US" sz="1700"/>
              <a:t>IoT</a:t>
            </a:r>
          </a:p>
          <a:p>
            <a:r>
              <a:rPr lang="en-US" sz="1700"/>
              <a:t>Serverless</a:t>
            </a:r>
          </a:p>
          <a:p>
            <a:r>
              <a:rPr lang="en-US" sz="1700"/>
              <a:t>Object Detection</a:t>
            </a:r>
          </a:p>
          <a:p>
            <a:r>
              <a:rPr lang="en-US" sz="1700"/>
              <a:t>Audio</a:t>
            </a:r>
          </a:p>
          <a:p>
            <a:r>
              <a:rPr lang="en-US" sz="1700"/>
              <a:t>Video</a:t>
            </a:r>
          </a:p>
        </p:txBody>
      </p:sp>
      <p:sp>
        <p:nvSpPr>
          <p:cNvPr id="19" name="Freeform: Shape 18">
            <a:extLst>
              <a:ext uri="{FF2B5EF4-FFF2-40B4-BE49-F238E27FC236}">
                <a16:creationId xmlns:a16="http://schemas.microsoft.com/office/drawing/2014/main" id="{A5AD6500-BB62-4AAC-9D2F-C10DDC90C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16897" y="1584494"/>
            <a:ext cx="4375105" cy="5273507"/>
          </a:xfrm>
          <a:custGeom>
            <a:avLst/>
            <a:gdLst>
              <a:gd name="connsiteX0" fmla="*/ 2921508 w 4375105"/>
              <a:gd name="connsiteY0" fmla="*/ 0 h 5273507"/>
              <a:gd name="connsiteX1" fmla="*/ 4314072 w 4375105"/>
              <a:gd name="connsiteY1" fmla="*/ 352611 h 5273507"/>
              <a:gd name="connsiteX2" fmla="*/ 4375105 w 4375105"/>
              <a:gd name="connsiteY2" fmla="*/ 389689 h 5273507"/>
              <a:gd name="connsiteX3" fmla="*/ 4375105 w 4375105"/>
              <a:gd name="connsiteY3" fmla="*/ 5273507 h 5273507"/>
              <a:gd name="connsiteX4" fmla="*/ 1193705 w 4375105"/>
              <a:gd name="connsiteY4" fmla="*/ 5273507 h 5273507"/>
              <a:gd name="connsiteX5" fmla="*/ 1063158 w 4375105"/>
              <a:gd name="connsiteY5" fmla="*/ 5175886 h 5273507"/>
              <a:gd name="connsiteX6" fmla="*/ 0 w 4375105"/>
              <a:gd name="connsiteY6" fmla="*/ 2921508 h 5273507"/>
              <a:gd name="connsiteX7" fmla="*/ 2921508 w 4375105"/>
              <a:gd name="connsiteY7" fmla="*/ 0 h 5273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5105" h="5273507">
                <a:moveTo>
                  <a:pt x="2921508" y="0"/>
                </a:moveTo>
                <a:cubicBezTo>
                  <a:pt x="3425728" y="0"/>
                  <a:pt x="3900114" y="127735"/>
                  <a:pt x="4314072" y="352611"/>
                </a:cubicBezTo>
                <a:lnTo>
                  <a:pt x="4375105" y="389689"/>
                </a:lnTo>
                <a:lnTo>
                  <a:pt x="4375105" y="5273507"/>
                </a:lnTo>
                <a:lnTo>
                  <a:pt x="1193705" y="5273507"/>
                </a:lnTo>
                <a:lnTo>
                  <a:pt x="1063158" y="5175886"/>
                </a:lnTo>
                <a:cubicBezTo>
                  <a:pt x="413861" y="4640038"/>
                  <a:pt x="0" y="3829104"/>
                  <a:pt x="0" y="2921508"/>
                </a:cubicBezTo>
                <a:cubicBezTo>
                  <a:pt x="0" y="1308004"/>
                  <a:pt x="1308004" y="0"/>
                  <a:pt x="292150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501F415D-6CF3-3047-81A6-E4A0CAF5C085}"/>
              </a:ext>
            </a:extLst>
          </p:cNvPr>
          <p:cNvSpPr>
            <a:spLocks noGrp="1"/>
          </p:cNvSpPr>
          <p:nvPr>
            <p:ph sz="half" idx="2"/>
          </p:nvPr>
        </p:nvSpPr>
        <p:spPr>
          <a:xfrm>
            <a:off x="8386139" y="3143438"/>
            <a:ext cx="3474621" cy="2780412"/>
          </a:xfrm>
        </p:spPr>
        <p:txBody>
          <a:bodyPr anchor="ctr">
            <a:normAutofit/>
          </a:bodyPr>
          <a:lstStyle/>
          <a:p>
            <a:r>
              <a:rPr lang="en-US" sz="2000"/>
              <a:t>Posture</a:t>
            </a:r>
          </a:p>
          <a:p>
            <a:r>
              <a:rPr lang="en-US" sz="2000"/>
              <a:t>Yoga Poses</a:t>
            </a:r>
          </a:p>
          <a:p>
            <a:r>
              <a:rPr lang="en-US" sz="2000"/>
              <a:t>Exercise mentoring ( Mirror )</a:t>
            </a:r>
          </a:p>
        </p:txBody>
      </p:sp>
      <p:sp>
        <p:nvSpPr>
          <p:cNvPr id="5" name="Footer Placeholder 4">
            <a:extLst>
              <a:ext uri="{FF2B5EF4-FFF2-40B4-BE49-F238E27FC236}">
                <a16:creationId xmlns:a16="http://schemas.microsoft.com/office/drawing/2014/main" id="{5A044432-8A8C-6247-8D07-0583662F28B7}"/>
              </a:ext>
            </a:extLst>
          </p:cNvPr>
          <p:cNvSpPr>
            <a:spLocks noGrp="1"/>
          </p:cNvSpPr>
          <p:nvPr>
            <p:ph type="ftr" sz="quarter" idx="11"/>
          </p:nvPr>
        </p:nvSpPr>
        <p:spPr>
          <a:xfrm>
            <a:off x="804672" y="6227064"/>
            <a:ext cx="6053558" cy="365125"/>
          </a:xfrm>
        </p:spPr>
        <p:txBody>
          <a:bodyPr>
            <a:normAutofit/>
          </a:bodyPr>
          <a:lstStyle/>
          <a:p>
            <a:pPr algn="l">
              <a:spcAft>
                <a:spcPts val="600"/>
              </a:spcAft>
            </a:pPr>
            <a:r>
              <a:rPr lang="en-US">
                <a:solidFill>
                  <a:srgbClr val="FFFFFF">
                    <a:alpha val="80000"/>
                  </a:srgbClr>
                </a:solidFill>
              </a:rPr>
              <a:t>IBM Artificial Intelligence / CODAIT</a:t>
            </a:r>
          </a:p>
        </p:txBody>
      </p:sp>
    </p:spTree>
    <p:extLst>
      <p:ext uri="{BB962C8B-B14F-4D97-AF65-F5344CB8AC3E}">
        <p14:creationId xmlns:p14="http://schemas.microsoft.com/office/powerpoint/2010/main" val="3041096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a:t>Thank you</a:t>
            </a:r>
          </a:p>
          <a:p>
            <a:endParaRPr lang="en-US" dirty="0"/>
          </a:p>
        </p:txBody>
      </p:sp>
      <p:sp>
        <p:nvSpPr>
          <p:cNvPr id="7" name="Text Placeholder 6"/>
          <p:cNvSpPr>
            <a:spLocks noGrp="1"/>
          </p:cNvSpPr>
          <p:nvPr>
            <p:ph type="body" sz="quarter" idx="11"/>
          </p:nvPr>
        </p:nvSpPr>
        <p:spPr/>
        <p:txBody>
          <a:bodyPr/>
          <a:lstStyle/>
          <a:p>
            <a:endParaRPr lang="en-US" dirty="0"/>
          </a:p>
          <a:p>
            <a:r>
              <a:rPr lang="en-US" dirty="0"/>
              <a:t>Grant Steinfeld</a:t>
            </a:r>
          </a:p>
          <a:p>
            <a:r>
              <a:rPr lang="en-US" dirty="0"/>
              <a:t>@</a:t>
            </a:r>
            <a:r>
              <a:rPr lang="en-US" dirty="0" err="1"/>
              <a:t>gsteinfeld</a:t>
            </a:r>
            <a:endParaRPr lang="en-US" dirty="0"/>
          </a:p>
          <a:p>
            <a:endParaRPr lang="en-US" dirty="0"/>
          </a:p>
        </p:txBody>
      </p:sp>
      <p:sp>
        <p:nvSpPr>
          <p:cNvPr id="8" name="TextBox 7"/>
          <p:cNvSpPr txBox="1">
            <a:spLocks noChangeArrowheads="1"/>
          </p:cNvSpPr>
          <p:nvPr/>
        </p:nvSpPr>
        <p:spPr bwMode="auto">
          <a:xfrm>
            <a:off x="158156" y="3321555"/>
            <a:ext cx="3128433" cy="1117935"/>
          </a:xfrm>
          <a:prstGeom prst="rect">
            <a:avLst/>
          </a:prstGeom>
          <a:noFill/>
          <a:ln w="9525">
            <a:noFill/>
            <a:miter lim="800000"/>
            <a:headEnd/>
            <a:tailEnd/>
          </a:ln>
        </p:spPr>
        <p:txBody>
          <a:bodyPr wrap="square">
            <a:spAutoFit/>
          </a:bodyPr>
          <a:lstStyle/>
          <a:p>
            <a:r>
              <a:rPr lang="en-US" sz="1333" dirty="0">
                <a:solidFill>
                  <a:srgbClr val="F9FAF9"/>
                </a:solidFill>
                <a:latin typeface="Arial" charset="0"/>
                <a:cs typeface="Arial" charset="0"/>
              </a:rPr>
              <a:t>www.ibm.com/blockchain</a:t>
            </a:r>
          </a:p>
          <a:p>
            <a:endParaRPr lang="en-US" sz="1333" dirty="0">
              <a:solidFill>
                <a:srgbClr val="F9FAF9"/>
              </a:solidFill>
              <a:latin typeface="Arial" charset="0"/>
              <a:cs typeface="Arial" charset="0"/>
            </a:endParaRPr>
          </a:p>
          <a:p>
            <a:r>
              <a:rPr lang="en-US" sz="1333" dirty="0">
                <a:solidFill>
                  <a:srgbClr val="F9FAF9"/>
                </a:solidFill>
                <a:latin typeface="Arial" charset="0"/>
                <a:cs typeface="Arial" charset="0"/>
              </a:rPr>
              <a:t>developer.ibm.com/blockchain</a:t>
            </a:r>
          </a:p>
          <a:p>
            <a:endParaRPr lang="en-US" sz="1333" dirty="0">
              <a:solidFill>
                <a:srgbClr val="F9FAF9"/>
              </a:solidFill>
              <a:latin typeface="Arial" charset="0"/>
              <a:cs typeface="Arial" charset="0"/>
            </a:endParaRPr>
          </a:p>
          <a:p>
            <a:r>
              <a:rPr lang="en-US" sz="1333" dirty="0">
                <a:solidFill>
                  <a:srgbClr val="F9FAF9"/>
                </a:solidFill>
                <a:latin typeface="Arial" charset="0"/>
                <a:cs typeface="Arial" charset="0"/>
              </a:rPr>
              <a:t>www.hyperledger.org</a:t>
            </a:r>
            <a:endParaRPr lang="en-US" sz="1333" dirty="0">
              <a:solidFill>
                <a:srgbClr val="FFFFFF"/>
              </a:solidFill>
              <a:latin typeface="Arial" charset="0"/>
              <a:cs typeface="Arial" charset="0"/>
            </a:endParaRPr>
          </a:p>
        </p:txBody>
      </p:sp>
      <p:sp>
        <p:nvSpPr>
          <p:cNvPr id="9" name="TextBox 8"/>
          <p:cNvSpPr txBox="1"/>
          <p:nvPr/>
        </p:nvSpPr>
        <p:spPr>
          <a:xfrm>
            <a:off x="186267" y="5151875"/>
            <a:ext cx="7193101" cy="1528175"/>
          </a:xfrm>
          <a:prstGeom prst="rect">
            <a:avLst/>
          </a:prstGeom>
          <a:noFill/>
        </p:spPr>
        <p:txBody>
          <a:bodyPr wrap="square" rtlCol="0">
            <a:spAutoFit/>
          </a:bodyPr>
          <a:lstStyle/>
          <a:p>
            <a:pPr>
              <a:defRPr/>
            </a:pPr>
            <a:r>
              <a:rPr lang="en-US" sz="1333" dirty="0">
                <a:solidFill>
                  <a:prstClr val="white"/>
                </a:solidFill>
                <a:latin typeface="Arial" charset="0"/>
                <a:ea typeface="Arial" charset="0"/>
                <a:cs typeface="Arial" charset="0"/>
              </a:rPr>
              <a:t>© Copyright IBM Corporation 2019. All rights reserved. The information contained in these materials is provided for informational purposes only, and is provided AS IS without warranty of any kind, express or implied.  Any statement of direction represents IBM's current intent, is subject to change or withdrawal, and represents only goals and objectives.  IBM, the IBM logo, and other IBM products and services are trademarks of the International Business Machines Corporation, in the United States, other countries or both. Other company, product, or service names may be trademarks or service marks of others.</a:t>
            </a:r>
          </a:p>
        </p:txBody>
      </p:sp>
    </p:spTree>
    <p:extLst>
      <p:ext uri="{BB962C8B-B14F-4D97-AF65-F5344CB8AC3E}">
        <p14:creationId xmlns:p14="http://schemas.microsoft.com/office/powerpoint/2010/main" val="3649937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04370E8-F614-314A-B9F7-837B1CA79786}"/>
              </a:ext>
            </a:extLst>
          </p:cNvPr>
          <p:cNvSpPr>
            <a:spLocks noGrp="1"/>
          </p:cNvSpPr>
          <p:nvPr>
            <p:ph type="sldNum" sz="quarter" idx="12"/>
          </p:nvPr>
        </p:nvSpPr>
        <p:spPr/>
        <p:txBody>
          <a:bodyPr/>
          <a:lstStyle/>
          <a:p>
            <a:fld id="{08BF69C1-739F-1B47-B5E3-FA651BCAB105}" type="slidenum">
              <a:rPr lang="en-US" smtClean="0"/>
              <a:pPr/>
              <a:t>9</a:t>
            </a:fld>
            <a:endParaRPr lang="en-US" dirty="0"/>
          </a:p>
        </p:txBody>
      </p:sp>
    </p:spTree>
    <p:extLst>
      <p:ext uri="{BB962C8B-B14F-4D97-AF65-F5344CB8AC3E}">
        <p14:creationId xmlns:p14="http://schemas.microsoft.com/office/powerpoint/2010/main" val="36806786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364</Words>
  <Application>Microsoft Macintosh PowerPoint</Application>
  <PresentationFormat>Widescreen</PresentationFormat>
  <Paragraphs>52</Paragraphs>
  <Slides>9</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Exploring deployable models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Grant Steinfeld</dc:creator>
  <cp:lastModifiedBy>Grant Steinfeld</cp:lastModifiedBy>
  <cp:revision>2</cp:revision>
  <dcterms:created xsi:type="dcterms:W3CDTF">2020-02-29T01:02:35Z</dcterms:created>
  <dcterms:modified xsi:type="dcterms:W3CDTF">2020-02-29T01:03:41Z</dcterms:modified>
</cp:coreProperties>
</file>