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16D0-0DB9-4234-9870-13CB6C99D1D1}" type="datetimeFigureOut">
              <a:rPr lang="en-GB" smtClean="0"/>
              <a:t>30/10/2011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B0-3629-44C0-9F51-F1B023F2D6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16D0-0DB9-4234-9870-13CB6C99D1D1}" type="datetimeFigureOut">
              <a:rPr lang="en-GB" smtClean="0"/>
              <a:t>30/10/2011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B0-3629-44C0-9F51-F1B023F2D6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16D0-0DB9-4234-9870-13CB6C99D1D1}" type="datetimeFigureOut">
              <a:rPr lang="en-GB" smtClean="0"/>
              <a:t>30/10/2011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B0-3629-44C0-9F51-F1B023F2D6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16D0-0DB9-4234-9870-13CB6C99D1D1}" type="datetimeFigureOut">
              <a:rPr lang="en-GB" smtClean="0"/>
              <a:t>30/10/2011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B0-3629-44C0-9F51-F1B023F2D6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16D0-0DB9-4234-9870-13CB6C99D1D1}" type="datetimeFigureOut">
              <a:rPr lang="en-GB" smtClean="0"/>
              <a:t>30/10/2011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B0-3629-44C0-9F51-F1B023F2D6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16D0-0DB9-4234-9870-13CB6C99D1D1}" type="datetimeFigureOut">
              <a:rPr lang="en-GB" smtClean="0"/>
              <a:t>30/10/2011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B0-3629-44C0-9F51-F1B023F2D6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16D0-0DB9-4234-9870-13CB6C99D1D1}" type="datetimeFigureOut">
              <a:rPr lang="en-GB" smtClean="0"/>
              <a:t>30/10/2011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B0-3629-44C0-9F51-F1B023F2D6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16D0-0DB9-4234-9870-13CB6C99D1D1}" type="datetimeFigureOut">
              <a:rPr lang="en-GB" smtClean="0"/>
              <a:t>30/10/2011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B0-3629-44C0-9F51-F1B023F2D6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16D0-0DB9-4234-9870-13CB6C99D1D1}" type="datetimeFigureOut">
              <a:rPr lang="en-GB" smtClean="0"/>
              <a:t>30/10/2011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B0-3629-44C0-9F51-F1B023F2D6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16D0-0DB9-4234-9870-13CB6C99D1D1}" type="datetimeFigureOut">
              <a:rPr lang="en-GB" smtClean="0"/>
              <a:t>30/10/2011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B0-3629-44C0-9F51-F1B023F2D6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16D0-0DB9-4234-9870-13CB6C99D1D1}" type="datetimeFigureOut">
              <a:rPr lang="en-GB" smtClean="0"/>
              <a:t>30/10/2011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94B0-3629-44C0-9F51-F1B023F2D6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16D0-0DB9-4234-9870-13CB6C99D1D1}" type="datetimeFigureOut">
              <a:rPr lang="en-GB" smtClean="0"/>
              <a:t>30/10/2011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94B0-3629-44C0-9F51-F1B023F2D63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Cooperating Classes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Very Simple Example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System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8208912" cy="55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Server Holds some data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318360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Client sets and gets values from Server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2937668" cy="260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04664"/>
            <a:ext cx="4038600" cy="62646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public class </a:t>
            </a:r>
            <a:r>
              <a:rPr lang="en-GB" sz="2400" b="1" dirty="0" smtClean="0"/>
              <a:t>Server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private </a:t>
            </a:r>
            <a:r>
              <a:rPr lang="en-GB" sz="2400" dirty="0" err="1" smtClean="0"/>
              <a:t>int</a:t>
            </a:r>
            <a:r>
              <a:rPr lang="en-GB" sz="2400" dirty="0" smtClean="0"/>
              <a:t> x;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public Server()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    x = 0;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public void </a:t>
            </a:r>
            <a:r>
              <a:rPr lang="en-GB" sz="2400" dirty="0" err="1" smtClean="0"/>
              <a:t>setX</a:t>
            </a:r>
            <a:r>
              <a:rPr lang="en-GB" sz="2400" dirty="0" smtClean="0"/>
              <a:t>( </a:t>
            </a:r>
            <a:r>
              <a:rPr lang="en-GB" sz="2400" dirty="0" err="1" smtClean="0"/>
              <a:t>int</a:t>
            </a:r>
            <a:r>
              <a:rPr lang="en-GB" sz="2400" dirty="0" smtClean="0"/>
              <a:t> a)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    x = a;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}  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public </a:t>
            </a:r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 err="1" smtClean="0"/>
              <a:t>getX</a:t>
            </a:r>
            <a:r>
              <a:rPr lang="en-GB" sz="2400" dirty="0" smtClean="0"/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    return x;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    }        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404664"/>
            <a:ext cx="4038600" cy="6192688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public class </a:t>
            </a:r>
            <a:r>
              <a:rPr lang="en-GB" b="1" dirty="0" smtClean="0"/>
              <a:t>Client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private Server s; </a:t>
            </a:r>
          </a:p>
          <a:p>
            <a:pPr>
              <a:buNone/>
            </a:pPr>
            <a:r>
              <a:rPr lang="en-GB" dirty="0" smtClean="0"/>
              <a:t>    public Client()</a:t>
            </a:r>
          </a:p>
          <a:p>
            <a:pPr>
              <a:buNone/>
            </a:pPr>
            <a:r>
              <a:rPr lang="en-GB" dirty="0" smtClean="0"/>
              <a:t>    {</a:t>
            </a:r>
          </a:p>
          <a:p>
            <a:pPr>
              <a:buNone/>
            </a:pPr>
            <a:r>
              <a:rPr lang="en-GB" dirty="0" smtClean="0"/>
              <a:t>        s = new Server();</a:t>
            </a:r>
          </a:p>
          <a:p>
            <a:pPr>
              <a:buNone/>
            </a:pPr>
            <a:r>
              <a:rPr lang="en-GB" dirty="0" smtClean="0"/>
              <a:t>    }</a:t>
            </a:r>
          </a:p>
          <a:p>
            <a:pPr>
              <a:buNone/>
            </a:pPr>
            <a:r>
              <a:rPr lang="en-GB" dirty="0" smtClean="0"/>
              <a:t>    public void </a:t>
            </a:r>
            <a:r>
              <a:rPr lang="en-GB" dirty="0" err="1" smtClean="0"/>
              <a:t>setValue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y)</a:t>
            </a:r>
          </a:p>
          <a:p>
            <a:pPr>
              <a:buNone/>
            </a:pPr>
            <a:r>
              <a:rPr lang="en-GB" dirty="0" smtClean="0"/>
              <a:t>    {</a:t>
            </a:r>
          </a:p>
          <a:p>
            <a:pPr>
              <a:buNone/>
            </a:pPr>
            <a:r>
              <a:rPr lang="en-GB" b="1" dirty="0" smtClean="0"/>
              <a:t>        </a:t>
            </a:r>
            <a:r>
              <a:rPr lang="en-GB" b="1" dirty="0" err="1" smtClean="0">
                <a:solidFill>
                  <a:srgbClr val="0070C0"/>
                </a:solidFill>
              </a:rPr>
              <a:t>s.setX</a:t>
            </a:r>
            <a:r>
              <a:rPr lang="en-GB" b="1" dirty="0" smtClean="0">
                <a:solidFill>
                  <a:srgbClr val="0070C0"/>
                </a:solidFill>
              </a:rPr>
              <a:t>(y);</a:t>
            </a:r>
          </a:p>
          <a:p>
            <a:pPr>
              <a:buNone/>
            </a:pPr>
            <a:r>
              <a:rPr lang="en-GB" dirty="0" smtClean="0"/>
              <a:t>    }</a:t>
            </a:r>
          </a:p>
          <a:p>
            <a:pPr>
              <a:buNone/>
            </a:pPr>
            <a:r>
              <a:rPr lang="en-GB" dirty="0" smtClean="0"/>
              <a:t>     public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getValue</a:t>
            </a:r>
            <a:r>
              <a:rPr lang="en-GB" dirty="0" smtClean="0"/>
              <a:t>()</a:t>
            </a:r>
          </a:p>
          <a:p>
            <a:pPr>
              <a:buNone/>
            </a:pPr>
            <a:r>
              <a:rPr lang="en-GB" dirty="0" smtClean="0"/>
              <a:t>    {</a:t>
            </a:r>
          </a:p>
          <a:p>
            <a:pPr>
              <a:buNone/>
            </a:pPr>
            <a:r>
              <a:rPr lang="en-GB" dirty="0" smtClean="0"/>
              <a:t>        return </a:t>
            </a:r>
            <a:r>
              <a:rPr lang="en-GB" b="1" dirty="0" err="1" smtClean="0">
                <a:solidFill>
                  <a:srgbClr val="0070C0"/>
                </a:solidFill>
              </a:rPr>
              <a:t>s.getX</a:t>
            </a:r>
            <a:r>
              <a:rPr lang="en-GB" b="1" dirty="0" smtClean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GB" dirty="0" smtClean="0"/>
              <a:t>    }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121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Cooperating Classes</vt:lpstr>
      <vt:lpstr>The System</vt:lpstr>
      <vt:lpstr>Server Holds some data</vt:lpstr>
      <vt:lpstr>Client sets and gets values from Server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Cooperating Classes</dc:title>
  <dc:creator>ian</dc:creator>
  <cp:lastModifiedBy>ian</cp:lastModifiedBy>
  <cp:revision>2</cp:revision>
  <dcterms:created xsi:type="dcterms:W3CDTF">2011-10-30T22:39:04Z</dcterms:created>
  <dcterms:modified xsi:type="dcterms:W3CDTF">2011-10-30T22:54:23Z</dcterms:modified>
</cp:coreProperties>
</file>