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8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122" y="7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3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0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22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8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3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7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05D5-8943-4223-B09A-B62A81E17ECF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4E41-885A-4D24-8CC0-47F417A4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0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8DEA65-6439-4058-AA74-717552D6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37682"/>
              </p:ext>
            </p:extLst>
          </p:nvPr>
        </p:nvGraphicFramePr>
        <p:xfrm>
          <a:off x="510201" y="611862"/>
          <a:ext cx="5411470" cy="23774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3183611553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588996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Example3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04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/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inputs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 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 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 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398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if ( (a &gt; 1) &amp;&amp; ( b ==0)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	x = x / 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if ( (a == 2) &amp;&amp; ( x &gt; 1) 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	x++;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System.out.println</a:t>
                      </a:r>
                      <a:r>
                        <a:rPr lang="en-GB" sz="1200" dirty="0">
                          <a:effectLst/>
                        </a:rPr>
                        <a:t>(“x = “ + x);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7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76C3EE-073C-48AE-8FF2-8F91A5BE54F6}"/>
              </a:ext>
            </a:extLst>
          </p:cNvPr>
          <p:cNvSpPr txBox="1"/>
          <p:nvPr/>
        </p:nvSpPr>
        <p:spPr>
          <a:xfrm>
            <a:off x="677091" y="3882934"/>
            <a:ext cx="1911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Inputs: </a:t>
            </a:r>
            <a:r>
              <a:rPr lang="en-GB" dirty="0" err="1"/>
              <a:t>int</a:t>
            </a:r>
            <a:r>
              <a:rPr lang="en-GB" dirty="0"/>
              <a:t> a, b, x</a:t>
            </a:r>
          </a:p>
          <a:p>
            <a:endParaRPr lang="en-GB" dirty="0"/>
          </a:p>
          <a:p>
            <a:r>
              <a:rPr lang="en-GB" dirty="0"/>
              <a:t>(a &gt; 1) &amp;&amp; (b == 0)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(a==2) &amp;&amp; (x &gt; 1)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C9D84-B37A-4ED5-B93C-52FBCB1BE84F}"/>
              </a:ext>
            </a:extLst>
          </p:cNvPr>
          <p:cNvSpPr/>
          <p:nvPr/>
        </p:nvSpPr>
        <p:spPr>
          <a:xfrm>
            <a:off x="792480" y="4861560"/>
            <a:ext cx="1120140" cy="1234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lain"/>
            </a:pPr>
            <a:r>
              <a:rPr lang="en-GB" dirty="0">
                <a:solidFill>
                  <a:schemeClr val="tx1"/>
                </a:solidFill>
              </a:rPr>
              <a:t>T  </a:t>
            </a:r>
            <a:r>
              <a:rPr lang="en-GB" dirty="0" err="1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r>
              <a:rPr lang="en-GB" dirty="0">
                <a:solidFill>
                  <a:schemeClr val="tx1"/>
                </a:solidFill>
              </a:rPr>
              <a:t>T  F</a:t>
            </a:r>
          </a:p>
          <a:p>
            <a:pPr marL="342900" indent="-342900">
              <a:buAutoNum type="arabicPlain"/>
            </a:pPr>
            <a:r>
              <a:rPr lang="en-GB" dirty="0">
                <a:solidFill>
                  <a:schemeClr val="tx1"/>
                </a:solidFill>
              </a:rPr>
              <a:t>F  T</a:t>
            </a:r>
          </a:p>
          <a:p>
            <a:pPr marL="342900" indent="-342900">
              <a:buAutoNum type="arabicPlain"/>
            </a:pPr>
            <a:r>
              <a:rPr lang="en-GB" dirty="0">
                <a:solidFill>
                  <a:schemeClr val="tx1"/>
                </a:solidFill>
              </a:rPr>
              <a:t>F  </a:t>
            </a:r>
            <a:r>
              <a:rPr lang="en-GB" dirty="0" err="1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431E5-4B03-44D3-84B1-18B5A9EC869F}"/>
              </a:ext>
            </a:extLst>
          </p:cNvPr>
          <p:cNvSpPr/>
          <p:nvPr/>
        </p:nvSpPr>
        <p:spPr>
          <a:xfrm>
            <a:off x="792480" y="6888480"/>
            <a:ext cx="1120140" cy="1234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lain" startAt="5"/>
            </a:pPr>
            <a:r>
              <a:rPr lang="en-GB" dirty="0">
                <a:solidFill>
                  <a:schemeClr val="tx1"/>
                </a:solidFill>
              </a:rPr>
              <a:t>T  </a:t>
            </a:r>
            <a:r>
              <a:rPr lang="en-GB" dirty="0" err="1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AutoNum type="arabicPlain" startAt="5"/>
            </a:pPr>
            <a:r>
              <a:rPr lang="en-GB" dirty="0">
                <a:solidFill>
                  <a:schemeClr val="tx1"/>
                </a:solidFill>
              </a:rPr>
              <a:t>T  F</a:t>
            </a:r>
          </a:p>
          <a:p>
            <a:pPr marL="342900" indent="-342900">
              <a:buAutoNum type="arabicPlain" startAt="7"/>
            </a:pPr>
            <a:r>
              <a:rPr lang="en-GB" dirty="0">
                <a:solidFill>
                  <a:schemeClr val="tx1"/>
                </a:solidFill>
              </a:rPr>
              <a:t>F  T</a:t>
            </a:r>
          </a:p>
          <a:p>
            <a:r>
              <a:rPr lang="en-GB" dirty="0">
                <a:solidFill>
                  <a:schemeClr val="tx1"/>
                </a:solidFill>
              </a:rPr>
              <a:t>8    F  </a:t>
            </a:r>
            <a:r>
              <a:rPr lang="en-GB" dirty="0" err="1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E67EC-C558-4DEC-AF57-EA5995D145B1}"/>
              </a:ext>
            </a:extLst>
          </p:cNvPr>
          <p:cNvSpPr/>
          <p:nvPr/>
        </p:nvSpPr>
        <p:spPr>
          <a:xfrm>
            <a:off x="518160" y="8366760"/>
            <a:ext cx="2750820" cy="1409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a    b    x    entries    output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2    0            1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D1DE6-59F0-41B6-8928-7A16B6A07C9B}"/>
              </a:ext>
            </a:extLst>
          </p:cNvPr>
          <p:cNvSpPr/>
          <p:nvPr/>
        </p:nvSpPr>
        <p:spPr>
          <a:xfrm>
            <a:off x="3482340" y="8366760"/>
            <a:ext cx="2750820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(a &gt; 1) &amp;&amp; (b == 0)    (T T)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1ED7A-9B39-451C-AB42-0D7F7DAB797E}"/>
              </a:ext>
            </a:extLst>
          </p:cNvPr>
          <p:cNvSpPr txBox="1"/>
          <p:nvPr/>
        </p:nvSpPr>
        <p:spPr>
          <a:xfrm flipH="1">
            <a:off x="1181099" y="8648700"/>
            <a:ext cx="25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43B8-C04B-4188-94A6-B87DA18497F6}"/>
              </a:ext>
            </a:extLst>
          </p:cNvPr>
          <p:cNvSpPr txBox="1"/>
          <p:nvPr/>
        </p:nvSpPr>
        <p:spPr>
          <a:xfrm>
            <a:off x="3543300" y="859357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x = x / a;       // 4 / 2 ==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ADEAE-E1A1-426E-849A-34ECBF52CB5A}"/>
              </a:ext>
            </a:extLst>
          </p:cNvPr>
          <p:cNvSpPr txBox="1"/>
          <p:nvPr/>
        </p:nvSpPr>
        <p:spPr>
          <a:xfrm>
            <a:off x="1846017" y="863642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, 5          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B7C844-EEA3-490E-A860-30C3E7556476}"/>
              </a:ext>
            </a:extLst>
          </p:cNvPr>
          <p:cNvCxnSpPr/>
          <p:nvPr/>
        </p:nvCxnSpPr>
        <p:spPr>
          <a:xfrm>
            <a:off x="861060" y="5082540"/>
            <a:ext cx="98495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AFA68-AE47-4790-8FBC-DC99E97892EA}"/>
              </a:ext>
            </a:extLst>
          </p:cNvPr>
          <p:cNvCxnSpPr/>
          <p:nvPr/>
        </p:nvCxnSpPr>
        <p:spPr>
          <a:xfrm>
            <a:off x="838200" y="7078980"/>
            <a:ext cx="98495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51AF73-7EA3-4663-9655-3E0730ECC291}"/>
              </a:ext>
            </a:extLst>
          </p:cNvPr>
          <p:cNvSpPr txBox="1"/>
          <p:nvPr/>
        </p:nvSpPr>
        <p:spPr>
          <a:xfrm>
            <a:off x="510201" y="909076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2    1            2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8FA36-D8E5-4CA7-9895-55B8365C1C2B}"/>
              </a:ext>
            </a:extLst>
          </p:cNvPr>
          <p:cNvSpPr txBox="1"/>
          <p:nvPr/>
        </p:nvSpPr>
        <p:spPr>
          <a:xfrm>
            <a:off x="3454333" y="8833366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 &gt; 1) &amp;&amp;  (b == 0)    (T 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56096-8791-4579-B307-F33EF10C0655}"/>
              </a:ext>
            </a:extLst>
          </p:cNvPr>
          <p:cNvSpPr txBox="1"/>
          <p:nvPr/>
        </p:nvSpPr>
        <p:spPr>
          <a:xfrm>
            <a:off x="1181099" y="907444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1          , 6           1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9446C-60DB-4C0F-9426-F8AA6E56E056}"/>
              </a:ext>
            </a:extLst>
          </p:cNvPr>
          <p:cNvSpPr txBox="1"/>
          <p:nvPr/>
        </p:nvSpPr>
        <p:spPr>
          <a:xfrm>
            <a:off x="3539292" y="909076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x = x / a;      // 1 / 2 = -1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38D53-73B5-4BAF-8014-3B1F4B37889C}"/>
              </a:ext>
            </a:extLst>
          </p:cNvPr>
          <p:cNvCxnSpPr/>
          <p:nvPr/>
        </p:nvCxnSpPr>
        <p:spPr>
          <a:xfrm>
            <a:off x="838200" y="5311140"/>
            <a:ext cx="984957" cy="0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6E33C9-6D06-4BE7-BF89-6C85A4DE95D3}"/>
              </a:ext>
            </a:extLst>
          </p:cNvPr>
          <p:cNvCxnSpPr/>
          <p:nvPr/>
        </p:nvCxnSpPr>
        <p:spPr>
          <a:xfrm>
            <a:off x="838200" y="7353300"/>
            <a:ext cx="984957" cy="0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8C8364-919D-45CE-852E-B65DDA82BF2D}"/>
              </a:ext>
            </a:extLst>
          </p:cNvPr>
          <p:cNvSpPr txBox="1"/>
          <p:nvPr/>
        </p:nvSpPr>
        <p:spPr>
          <a:xfrm>
            <a:off x="586105" y="933460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 . 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2CD45-793B-48EC-B4D7-B6225B3A1020}"/>
              </a:ext>
            </a:extLst>
          </p:cNvPr>
          <p:cNvSpPr/>
          <p:nvPr/>
        </p:nvSpPr>
        <p:spPr>
          <a:xfrm>
            <a:off x="1298176" y="1677480"/>
            <a:ext cx="1524659" cy="236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8" grpId="0"/>
      <p:bldP spid="19" grpId="0"/>
      <p:bldP spid="20" grpId="0"/>
      <p:bldP spid="21" grpId="0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147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Maughan</dc:creator>
  <cp:lastModifiedBy>Alan Maughan</cp:lastModifiedBy>
  <cp:revision>8</cp:revision>
  <dcterms:created xsi:type="dcterms:W3CDTF">2018-01-18T10:15:31Z</dcterms:created>
  <dcterms:modified xsi:type="dcterms:W3CDTF">2018-12-17T09:26:34Z</dcterms:modified>
</cp:coreProperties>
</file>