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9"/>
  </p:notesMasterIdLst>
  <p:handoutMasterIdLst>
    <p:handoutMasterId r:id="rId10"/>
  </p:handoutMasterIdLst>
  <p:sldIdLst>
    <p:sldId id="264" r:id="rId2"/>
    <p:sldId id="329" r:id="rId3"/>
    <p:sldId id="401" r:id="rId4"/>
    <p:sldId id="402" r:id="rId5"/>
    <p:sldId id="404" r:id="rId6"/>
    <p:sldId id="405" r:id="rId7"/>
    <p:sldId id="406" r:id="rId8"/>
  </p:sldIdLst>
  <p:sldSz cx="9144000" cy="6858000" type="screen4x3"/>
  <p:notesSz cx="6808788" cy="9940925"/>
  <p:defaultTextStyle>
    <a:defPPr>
      <a:defRPr lang="en-GB"/>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1" userDrawn="1">
          <p15:clr>
            <a:srgbClr val="A4A3A4"/>
          </p15:clr>
        </p15:guide>
        <p15:guide id="2" pos="214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1047" autoAdjust="0"/>
  </p:normalViewPr>
  <p:slideViewPr>
    <p:cSldViewPr>
      <p:cViewPr varScale="1">
        <p:scale>
          <a:sx n="66" d="100"/>
          <a:sy n="66" d="100"/>
        </p:scale>
        <p:origin x="1506" y="4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90" d="100"/>
        <a:sy n="90" d="100"/>
      </p:scale>
      <p:origin x="0" y="0"/>
    </p:cViewPr>
  </p:sorterViewPr>
  <p:notesViewPr>
    <p:cSldViewPr>
      <p:cViewPr>
        <p:scale>
          <a:sx n="60" d="100"/>
          <a:sy n="60" d="100"/>
        </p:scale>
        <p:origin x="2778" y="-210"/>
      </p:cViewPr>
      <p:guideLst>
        <p:guide orient="horz" pos="3131"/>
        <p:guide pos="214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475" cy="497046"/>
          </a:xfrm>
          <a:prstGeom prst="rect">
            <a:avLst/>
          </a:prstGeom>
        </p:spPr>
        <p:txBody>
          <a:bodyPr vert="horz" wrap="square" lIns="91440" tIns="45720" rIns="91440" bIns="45720" numCol="1" anchor="t" anchorCtr="0" compatLnSpc="1">
            <a:prstTxWarp prst="textNoShape">
              <a:avLst/>
            </a:prstTxWarp>
          </a:bodyPr>
          <a:lstStyle>
            <a:lvl1pPr>
              <a:defRPr sz="1200">
                <a:ea typeface="Arial" charset="0"/>
                <a:cs typeface="Arial" charset="0"/>
              </a:defRPr>
            </a:lvl1pPr>
          </a:lstStyle>
          <a:p>
            <a:pPr>
              <a:defRPr/>
            </a:pPr>
            <a:endParaRPr lang="en-US" dirty="0"/>
          </a:p>
        </p:txBody>
      </p:sp>
      <p:sp>
        <p:nvSpPr>
          <p:cNvPr id="3" name="Date Placeholder 2"/>
          <p:cNvSpPr>
            <a:spLocks noGrp="1"/>
          </p:cNvSpPr>
          <p:nvPr>
            <p:ph type="dt" sz="quarter" idx="1"/>
          </p:nvPr>
        </p:nvSpPr>
        <p:spPr>
          <a:xfrm>
            <a:off x="3856737" y="0"/>
            <a:ext cx="2950475" cy="497046"/>
          </a:xfrm>
          <a:prstGeom prst="rect">
            <a:avLst/>
          </a:prstGeom>
        </p:spPr>
        <p:txBody>
          <a:bodyPr vert="horz" wrap="square" lIns="91440" tIns="45720" rIns="91440" bIns="45720" numCol="1" anchor="t" anchorCtr="0" compatLnSpc="1">
            <a:prstTxWarp prst="textNoShape">
              <a:avLst/>
            </a:prstTxWarp>
          </a:bodyPr>
          <a:lstStyle>
            <a:lvl1pPr algn="r">
              <a:defRPr sz="1200" smtClean="0">
                <a:cs typeface="Arial" charset="0"/>
              </a:defRPr>
            </a:lvl1pPr>
          </a:lstStyle>
          <a:p>
            <a:pPr>
              <a:defRPr/>
            </a:pPr>
            <a:fld id="{29462BAD-401D-BA40-AD7E-4446CE712291}" type="datetime1">
              <a:rPr lang="en-US"/>
              <a:pPr>
                <a:defRPr/>
              </a:pPr>
              <a:t>6/20/2018</a:t>
            </a:fld>
            <a:endParaRPr lang="en-GB" dirty="0"/>
          </a:p>
        </p:txBody>
      </p:sp>
      <p:sp>
        <p:nvSpPr>
          <p:cNvPr id="4" name="Footer Placeholder 3"/>
          <p:cNvSpPr>
            <a:spLocks noGrp="1"/>
          </p:cNvSpPr>
          <p:nvPr>
            <p:ph type="ftr" sz="quarter" idx="2"/>
          </p:nvPr>
        </p:nvSpPr>
        <p:spPr>
          <a:xfrm>
            <a:off x="0" y="9442154"/>
            <a:ext cx="2950475" cy="497046"/>
          </a:xfrm>
          <a:prstGeom prst="rect">
            <a:avLst/>
          </a:prstGeom>
        </p:spPr>
        <p:txBody>
          <a:bodyPr vert="horz" wrap="square" lIns="91440" tIns="45720" rIns="91440" bIns="45720" numCol="1" anchor="b" anchorCtr="0" compatLnSpc="1">
            <a:prstTxWarp prst="textNoShape">
              <a:avLst/>
            </a:prstTxWarp>
          </a:bodyPr>
          <a:lstStyle>
            <a:lvl1pPr>
              <a:defRPr sz="1200">
                <a:ea typeface="Arial" charset="0"/>
                <a:cs typeface="Arial" charset="0"/>
              </a:defRPr>
            </a:lvl1pPr>
          </a:lstStyle>
          <a:p>
            <a:pPr>
              <a:defRPr/>
            </a:pPr>
            <a:endParaRPr lang="en-US" dirty="0"/>
          </a:p>
        </p:txBody>
      </p:sp>
      <p:sp>
        <p:nvSpPr>
          <p:cNvPr id="5" name="Slide Number Placeholder 4"/>
          <p:cNvSpPr>
            <a:spLocks noGrp="1"/>
          </p:cNvSpPr>
          <p:nvPr>
            <p:ph type="sldNum" sz="quarter" idx="3"/>
          </p:nvPr>
        </p:nvSpPr>
        <p:spPr>
          <a:xfrm>
            <a:off x="3856737" y="9442154"/>
            <a:ext cx="2950475" cy="497046"/>
          </a:xfrm>
          <a:prstGeom prst="rect">
            <a:avLst/>
          </a:prstGeom>
        </p:spPr>
        <p:txBody>
          <a:bodyPr vert="horz" wrap="square" lIns="91440" tIns="45720" rIns="91440" bIns="45720" numCol="1" anchor="b" anchorCtr="0" compatLnSpc="1">
            <a:prstTxWarp prst="textNoShape">
              <a:avLst/>
            </a:prstTxWarp>
          </a:bodyPr>
          <a:lstStyle>
            <a:lvl1pPr algn="r">
              <a:defRPr sz="1200" smtClean="0">
                <a:cs typeface="Arial" charset="0"/>
              </a:defRPr>
            </a:lvl1pPr>
          </a:lstStyle>
          <a:p>
            <a:pPr>
              <a:defRPr/>
            </a:pPr>
            <a:fld id="{4C18A13E-1C28-F84B-BE71-B522506AAF8D}" type="slidenum">
              <a:rPr lang="en-GB"/>
              <a:pPr>
                <a:defRPr/>
              </a:pPr>
              <a:t>‹#›</a:t>
            </a:fld>
            <a:endParaRPr lang="en-GB" dirty="0"/>
          </a:p>
        </p:txBody>
      </p:sp>
    </p:spTree>
    <p:extLst>
      <p:ext uri="{BB962C8B-B14F-4D97-AF65-F5344CB8AC3E}">
        <p14:creationId xmlns:p14="http://schemas.microsoft.com/office/powerpoint/2010/main" val="38286500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50475" cy="49704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ea typeface="Arial" charset="0"/>
                <a:cs typeface="Arial" charset="0"/>
              </a:defRPr>
            </a:lvl1pPr>
          </a:lstStyle>
          <a:p>
            <a:pPr>
              <a:defRPr/>
            </a:pPr>
            <a:endParaRPr lang="en-US" dirty="0"/>
          </a:p>
        </p:txBody>
      </p:sp>
      <p:sp>
        <p:nvSpPr>
          <p:cNvPr id="44035" name="Rectangle 3"/>
          <p:cNvSpPr>
            <a:spLocks noGrp="1" noChangeArrowheads="1"/>
          </p:cNvSpPr>
          <p:nvPr>
            <p:ph type="dt" idx="1"/>
          </p:nvPr>
        </p:nvSpPr>
        <p:spPr bwMode="auto">
          <a:xfrm>
            <a:off x="3856737" y="0"/>
            <a:ext cx="2950475" cy="49704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ea typeface="Arial" charset="0"/>
                <a:cs typeface="Arial" charset="0"/>
              </a:defRPr>
            </a:lvl1pPr>
          </a:lstStyle>
          <a:p>
            <a:pPr>
              <a:defRPr/>
            </a:pPr>
            <a:endParaRPr lang="en-US" dirty="0"/>
          </a:p>
        </p:txBody>
      </p:sp>
      <p:sp>
        <p:nvSpPr>
          <p:cNvPr id="14340" name="Rectangle 4"/>
          <p:cNvSpPr>
            <a:spLocks noGrp="1" noRot="1" noChangeAspect="1" noChangeArrowheads="1" noTextEdit="1"/>
          </p:cNvSpPr>
          <p:nvPr>
            <p:ph type="sldImg" idx="2"/>
          </p:nvPr>
        </p:nvSpPr>
        <p:spPr bwMode="auto">
          <a:xfrm>
            <a:off x="920750" y="746125"/>
            <a:ext cx="4967288" cy="3727450"/>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44037" name="Rectangle 5"/>
          <p:cNvSpPr>
            <a:spLocks noGrp="1" noChangeArrowheads="1"/>
          </p:cNvSpPr>
          <p:nvPr>
            <p:ph type="body" sz="quarter" idx="3"/>
          </p:nvPr>
        </p:nvSpPr>
        <p:spPr bwMode="auto">
          <a:xfrm>
            <a:off x="680879" y="4721940"/>
            <a:ext cx="5447030" cy="447341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4038" name="Rectangle 6"/>
          <p:cNvSpPr>
            <a:spLocks noGrp="1" noChangeArrowheads="1"/>
          </p:cNvSpPr>
          <p:nvPr>
            <p:ph type="ftr" sz="quarter" idx="4"/>
          </p:nvPr>
        </p:nvSpPr>
        <p:spPr bwMode="auto">
          <a:xfrm>
            <a:off x="0" y="9442154"/>
            <a:ext cx="2950475" cy="49704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ea typeface="Arial" charset="0"/>
                <a:cs typeface="Arial" charset="0"/>
              </a:defRPr>
            </a:lvl1pPr>
          </a:lstStyle>
          <a:p>
            <a:pPr>
              <a:defRPr/>
            </a:pPr>
            <a:endParaRPr lang="en-US" dirty="0"/>
          </a:p>
        </p:txBody>
      </p:sp>
      <p:sp>
        <p:nvSpPr>
          <p:cNvPr id="44039" name="Rectangle 7"/>
          <p:cNvSpPr>
            <a:spLocks noGrp="1" noChangeArrowheads="1"/>
          </p:cNvSpPr>
          <p:nvPr>
            <p:ph type="sldNum" sz="quarter" idx="5"/>
          </p:nvPr>
        </p:nvSpPr>
        <p:spPr bwMode="auto">
          <a:xfrm>
            <a:off x="3856737" y="9442154"/>
            <a:ext cx="2950475" cy="49704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Times New Roman" charset="0"/>
                <a:cs typeface="Arial" charset="0"/>
              </a:defRPr>
            </a:lvl1pPr>
          </a:lstStyle>
          <a:p>
            <a:pPr>
              <a:defRPr/>
            </a:pPr>
            <a:fld id="{4FE06AB6-43C9-4C46-BC09-C7361886D5BE}" type="slidenum">
              <a:rPr lang="en-GB"/>
              <a:pPr>
                <a:defRPr/>
              </a:pPr>
              <a:t>‹#›</a:t>
            </a:fld>
            <a:endParaRPr lang="en-GB" dirty="0"/>
          </a:p>
        </p:txBody>
      </p:sp>
    </p:spTree>
    <p:extLst>
      <p:ext uri="{BB962C8B-B14F-4D97-AF65-F5344CB8AC3E}">
        <p14:creationId xmlns:p14="http://schemas.microsoft.com/office/powerpoint/2010/main" val="30079937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Arial" pitchFamily="-106" charset="0"/>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Arial" pitchFamily="-106" charset="0"/>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Arial" pitchFamily="-106" charset="0"/>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Arial" pitchFamily="-106"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9EA0EB-59F5-CB4A-9D99-982223E2A4A0}" type="slidenum">
              <a:rPr lang="en-GB" sz="1200">
                <a:latin typeface="Times New Roman" charset="0"/>
              </a:rPr>
              <a:pPr eaLnBrk="1" hangingPunct="1"/>
              <a:t>1</a:t>
            </a:fld>
            <a:endParaRPr lang="en-GB" sz="1200" dirty="0">
              <a:latin typeface="Times New Roman" charset="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z="2000" dirty="0">
              <a:latin typeface="Arial" charset="0"/>
            </a:endParaRPr>
          </a:p>
        </p:txBody>
      </p:sp>
    </p:spTree>
    <p:extLst>
      <p:ext uri="{BB962C8B-B14F-4D97-AF65-F5344CB8AC3E}">
        <p14:creationId xmlns:p14="http://schemas.microsoft.com/office/powerpoint/2010/main" val="3573612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a:ln/>
        </p:spPr>
      </p:sp>
      <p:sp>
        <p:nvSpPr>
          <p:cNvPr id="18434" name="Notes Placeholder 2"/>
          <p:cNvSpPr>
            <a:spLocks noGrp="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lvl="1"/>
            <a:endParaRPr lang="en-GB" sz="1200" dirty="0" smtClean="0">
              <a:latin typeface="Arial" charset="0"/>
              <a:cs typeface="Arial" charset="0"/>
            </a:endParaRPr>
          </a:p>
          <a:p>
            <a:endParaRPr lang="en-US" dirty="0">
              <a:latin typeface="Times New Roman" charset="0"/>
            </a:endParaRPr>
          </a:p>
        </p:txBody>
      </p:sp>
      <p:sp>
        <p:nvSpPr>
          <p:cNvPr id="18435"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35D6A1B-FDEC-BC46-A43A-DB93CC8932E0}" type="slidenum">
              <a:rPr lang="en-GB" sz="1200">
                <a:latin typeface="Times New Roman" charset="0"/>
              </a:rPr>
              <a:pPr eaLnBrk="1" hangingPunct="1"/>
              <a:t>2</a:t>
            </a:fld>
            <a:endParaRPr lang="en-GB" sz="1200" dirty="0">
              <a:latin typeface="Times New Roman" charset="0"/>
            </a:endParaRPr>
          </a:p>
        </p:txBody>
      </p:sp>
    </p:spTree>
    <p:extLst>
      <p:ext uri="{BB962C8B-B14F-4D97-AF65-F5344CB8AC3E}">
        <p14:creationId xmlns:p14="http://schemas.microsoft.com/office/powerpoint/2010/main" val="4209698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4FE06AB6-43C9-4C46-BC09-C7361886D5BE}" type="slidenum">
              <a:rPr lang="en-GB" smtClean="0"/>
              <a:pPr>
                <a:defRPr/>
              </a:pPr>
              <a:t>3</a:t>
            </a:fld>
            <a:endParaRPr lang="en-GB" dirty="0"/>
          </a:p>
        </p:txBody>
      </p:sp>
    </p:spTree>
    <p:extLst>
      <p:ext uri="{BB962C8B-B14F-4D97-AF65-F5344CB8AC3E}">
        <p14:creationId xmlns:p14="http://schemas.microsoft.com/office/powerpoint/2010/main" val="2702686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4FE06AB6-43C9-4C46-BC09-C7361886D5BE}" type="slidenum">
              <a:rPr lang="en-GB" smtClean="0"/>
              <a:pPr>
                <a:defRPr/>
              </a:pPr>
              <a:t>4</a:t>
            </a:fld>
            <a:endParaRPr lang="en-GB" dirty="0"/>
          </a:p>
        </p:txBody>
      </p:sp>
    </p:spTree>
    <p:extLst>
      <p:ext uri="{BB962C8B-B14F-4D97-AF65-F5344CB8AC3E}">
        <p14:creationId xmlns:p14="http://schemas.microsoft.com/office/powerpoint/2010/main" val="1285885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GB" sz="1200" dirty="0" smtClean="0">
              <a:latin typeface="Arial" panose="020B0604020202020204" pitchFamily="34" charset="0"/>
              <a:cs typeface="Arial" panose="020B0604020202020204" pitchFamily="34" charset="0"/>
            </a:endParaRPr>
          </a:p>
          <a:p>
            <a:endParaRPr lang="en-GB" sz="1400" dirty="0" smtClean="0"/>
          </a:p>
          <a:p>
            <a:pPr marL="171450" indent="-171450">
              <a:buFont typeface="Arial" panose="020B0604020202020204" pitchFamily="34" charset="0"/>
              <a:buChar char="•"/>
            </a:pPr>
            <a:endParaRPr lang="en-GB"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4FE06AB6-43C9-4C46-BC09-C7361886D5BE}" type="slidenum">
              <a:rPr lang="en-GB" smtClean="0"/>
              <a:pPr>
                <a:defRPr/>
              </a:pPr>
              <a:t>5</a:t>
            </a:fld>
            <a:endParaRPr lang="en-GB" dirty="0"/>
          </a:p>
        </p:txBody>
      </p:sp>
    </p:spTree>
    <p:extLst>
      <p:ext uri="{BB962C8B-B14F-4D97-AF65-F5344CB8AC3E}">
        <p14:creationId xmlns:p14="http://schemas.microsoft.com/office/powerpoint/2010/main" val="867093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4FE06AB6-43C9-4C46-BC09-C7361886D5BE}" type="slidenum">
              <a:rPr lang="en-GB" smtClean="0"/>
              <a:pPr>
                <a:defRPr/>
              </a:pPr>
              <a:t>6</a:t>
            </a:fld>
            <a:endParaRPr lang="en-GB" dirty="0"/>
          </a:p>
        </p:txBody>
      </p:sp>
    </p:spTree>
    <p:extLst>
      <p:ext uri="{BB962C8B-B14F-4D97-AF65-F5344CB8AC3E}">
        <p14:creationId xmlns:p14="http://schemas.microsoft.com/office/powerpoint/2010/main" val="2865751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FE06AB6-43C9-4C46-BC09-C7361886D5BE}" type="slidenum">
              <a:rPr lang="en-GB" smtClean="0"/>
              <a:pPr>
                <a:defRPr/>
              </a:pPr>
              <a:t>7</a:t>
            </a:fld>
            <a:endParaRPr lang="en-GB" dirty="0"/>
          </a:p>
        </p:txBody>
      </p:sp>
    </p:spTree>
    <p:extLst>
      <p:ext uri="{BB962C8B-B14F-4D97-AF65-F5344CB8AC3E}">
        <p14:creationId xmlns:p14="http://schemas.microsoft.com/office/powerpoint/2010/main" val="783340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dirty="0"/>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7" name="Oval 10"/>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8" name="Oval 11"/>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9" name="Oval 12"/>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10" name="Oval 13"/>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11" name="Oval 14"/>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12" name="Oval 15"/>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13" name="Oval 16"/>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14" name="Oval 17"/>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15" name="Oval 18"/>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16" name="Oval 19"/>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17" name="Oval 20"/>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18" name="Oval 21"/>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19" name="Oval 22"/>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20" name="Oval 23"/>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21" name="Oval 24"/>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22" name="Oval 25"/>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23" name="Oval 26"/>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24" name="Oval 27"/>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25" name="Oval 28"/>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26" name="Oval 29"/>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27" name="Oval 30"/>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28" name="Oval 31"/>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29" name="Oval 32"/>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30" name="Oval 33"/>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31" name="Oval 34"/>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32" name="Oval 35"/>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33" name="Oval 36"/>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34" name="Oval 37"/>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35" name="Oval 38"/>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36" name="Oval 39"/>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dirty="0"/>
          </a:p>
        </p:txBody>
      </p:sp>
      <p:sp>
        <p:nvSpPr>
          <p:cNvPr id="107523" name="Rectangle 3"/>
          <p:cNvSpPr>
            <a:spLocks noGrp="1" noChangeArrowheads="1"/>
          </p:cNvSpPr>
          <p:nvPr>
            <p:ph type="ctrTitle"/>
          </p:nvPr>
        </p:nvSpPr>
        <p:spPr>
          <a:xfrm>
            <a:off x="315913" y="466725"/>
            <a:ext cx="6781800" cy="2133600"/>
          </a:xfrm>
        </p:spPr>
        <p:txBody>
          <a:bodyPr/>
          <a:lstStyle>
            <a:lvl1pPr algn="r">
              <a:defRPr sz="4800"/>
            </a:lvl1pPr>
          </a:lstStyle>
          <a:p>
            <a:r>
              <a:rPr lang="en-GB" altLang="en-US"/>
              <a:t>Click to edit Master title style</a:t>
            </a:r>
          </a:p>
        </p:txBody>
      </p:sp>
      <p:sp>
        <p:nvSpPr>
          <p:cNvPr id="107524"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GB" altLang="en-US"/>
              <a:t>Click to edit Master subtitle style</a:t>
            </a:r>
          </a:p>
        </p:txBody>
      </p:sp>
      <p:sp>
        <p:nvSpPr>
          <p:cNvPr id="38" name="Rectangle 5"/>
          <p:cNvSpPr>
            <a:spLocks noGrp="1" noChangeArrowheads="1"/>
          </p:cNvSpPr>
          <p:nvPr>
            <p:ph type="dt" sz="half" idx="10"/>
          </p:nvPr>
        </p:nvSpPr>
        <p:spPr/>
        <p:txBody>
          <a:bodyPr/>
          <a:lstStyle>
            <a:lvl1pPr>
              <a:defRPr/>
            </a:lvl1pPr>
          </a:lstStyle>
          <a:p>
            <a:pPr>
              <a:defRPr/>
            </a:pPr>
            <a:endParaRPr lang="en-US" dirty="0"/>
          </a:p>
        </p:txBody>
      </p:sp>
      <p:sp>
        <p:nvSpPr>
          <p:cNvPr id="39" name="Rectangle 6"/>
          <p:cNvSpPr>
            <a:spLocks noGrp="1" noChangeArrowheads="1"/>
          </p:cNvSpPr>
          <p:nvPr>
            <p:ph type="ftr" sz="quarter" idx="11"/>
          </p:nvPr>
        </p:nvSpPr>
        <p:spPr/>
        <p:txBody>
          <a:bodyPr/>
          <a:lstStyle>
            <a:lvl1pPr>
              <a:defRPr/>
            </a:lvl1pPr>
          </a:lstStyle>
          <a:p>
            <a:pPr>
              <a:defRPr/>
            </a:pPr>
            <a:endParaRPr lang="en-US" dirty="0"/>
          </a:p>
        </p:txBody>
      </p:sp>
      <p:sp>
        <p:nvSpPr>
          <p:cNvPr id="40" name="Rectangle 7"/>
          <p:cNvSpPr>
            <a:spLocks noGrp="1" noChangeArrowheads="1"/>
          </p:cNvSpPr>
          <p:nvPr>
            <p:ph type="sldNum" sz="quarter" idx="12"/>
          </p:nvPr>
        </p:nvSpPr>
        <p:spPr/>
        <p:txBody>
          <a:bodyPr/>
          <a:lstStyle>
            <a:lvl1pPr>
              <a:defRPr smtClean="0"/>
            </a:lvl1pPr>
          </a:lstStyle>
          <a:p>
            <a:pPr>
              <a:defRPr/>
            </a:pPr>
            <a:fld id="{52EDA982-8102-EC46-AA16-B51D6DBF5923}" type="slidenum">
              <a:rPr lang="en-GB"/>
              <a:pPr>
                <a:defRPr/>
              </a:pPr>
              <a:t>‹#›</a:t>
            </a:fld>
            <a:endParaRPr lang="en-GB" dirty="0"/>
          </a:p>
        </p:txBody>
      </p:sp>
    </p:spTree>
    <p:extLst>
      <p:ext uri="{BB962C8B-B14F-4D97-AF65-F5344CB8AC3E}">
        <p14:creationId xmlns:p14="http://schemas.microsoft.com/office/powerpoint/2010/main" val="1538303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dt" sz="half" idx="10"/>
          </p:nvPr>
        </p:nvSpPr>
        <p:spPr>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pPr>
              <a:defRPr/>
            </a:pPr>
            <a:fld id="{D9F51384-2867-BD42-938B-683D3A58CB70}" type="slidenum">
              <a:rPr lang="en-GB"/>
              <a:pPr>
                <a:defRPr/>
              </a:pPr>
              <a:t>‹#›</a:t>
            </a:fld>
            <a:endParaRPr lang="en-GB" dirty="0"/>
          </a:p>
        </p:txBody>
      </p:sp>
    </p:spTree>
    <p:extLst>
      <p:ext uri="{BB962C8B-B14F-4D97-AF65-F5344CB8AC3E}">
        <p14:creationId xmlns:p14="http://schemas.microsoft.com/office/powerpoint/2010/main" val="26210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dt" sz="half" idx="10"/>
          </p:nvPr>
        </p:nvSpPr>
        <p:spPr>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pPr>
              <a:defRPr/>
            </a:pPr>
            <a:fld id="{5A370AB1-A05F-2F4A-9629-95D082032DCB}" type="slidenum">
              <a:rPr lang="en-GB"/>
              <a:pPr>
                <a:defRPr/>
              </a:pPr>
              <a:t>‹#›</a:t>
            </a:fld>
            <a:endParaRPr lang="en-GB" dirty="0"/>
          </a:p>
        </p:txBody>
      </p:sp>
    </p:spTree>
    <p:extLst>
      <p:ext uri="{BB962C8B-B14F-4D97-AF65-F5344CB8AC3E}">
        <p14:creationId xmlns:p14="http://schemas.microsoft.com/office/powerpoint/2010/main" val="3068559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dt" sz="half" idx="10"/>
          </p:nvPr>
        </p:nvSpPr>
        <p:spPr>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pPr>
              <a:defRPr/>
            </a:pPr>
            <a:fld id="{5709EBA4-8D65-954E-88AB-3583BA0A3C03}" type="slidenum">
              <a:rPr lang="en-GB"/>
              <a:pPr>
                <a:defRPr/>
              </a:pPr>
              <a:t>‹#›</a:t>
            </a:fld>
            <a:endParaRPr lang="en-GB" dirty="0"/>
          </a:p>
        </p:txBody>
      </p:sp>
    </p:spTree>
    <p:extLst>
      <p:ext uri="{BB962C8B-B14F-4D97-AF65-F5344CB8AC3E}">
        <p14:creationId xmlns:p14="http://schemas.microsoft.com/office/powerpoint/2010/main" val="147935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pPr>
              <a:defRPr/>
            </a:pPr>
            <a:fld id="{955D549C-880A-574D-B65F-4AB55F2CFE48}" type="slidenum">
              <a:rPr lang="en-GB"/>
              <a:pPr>
                <a:defRPr/>
              </a:pPr>
              <a:t>‹#›</a:t>
            </a:fld>
            <a:endParaRPr lang="en-GB" dirty="0"/>
          </a:p>
        </p:txBody>
      </p:sp>
    </p:spTree>
    <p:extLst>
      <p:ext uri="{BB962C8B-B14F-4D97-AF65-F5344CB8AC3E}">
        <p14:creationId xmlns:p14="http://schemas.microsoft.com/office/powerpoint/2010/main" val="61684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dt" sz="half" idx="10"/>
          </p:nvPr>
        </p:nvSpPr>
        <p:spPr>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a:ln/>
        </p:spPr>
        <p:txBody>
          <a:bodyPr/>
          <a:lstStyle>
            <a:lvl1pPr>
              <a:defRPr/>
            </a:lvl1pPr>
          </a:lstStyle>
          <a:p>
            <a:pPr>
              <a:defRPr/>
            </a:pPr>
            <a:fld id="{1CF106D8-CC44-8243-B52F-80504984EC17}" type="slidenum">
              <a:rPr lang="en-GB"/>
              <a:pPr>
                <a:defRPr/>
              </a:pPr>
              <a:t>‹#›</a:t>
            </a:fld>
            <a:endParaRPr lang="en-GB" dirty="0"/>
          </a:p>
        </p:txBody>
      </p:sp>
    </p:spTree>
    <p:extLst>
      <p:ext uri="{BB962C8B-B14F-4D97-AF65-F5344CB8AC3E}">
        <p14:creationId xmlns:p14="http://schemas.microsoft.com/office/powerpoint/2010/main" val="3987588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5"/>
          <p:cNvSpPr>
            <a:spLocks noGrp="1" noChangeArrowheads="1"/>
          </p:cNvSpPr>
          <p:nvPr>
            <p:ph type="dt" sz="half" idx="10"/>
          </p:nvPr>
        </p:nvSpPr>
        <p:spPr>
          <a:ln/>
        </p:spPr>
        <p:txBody>
          <a:bodyPr/>
          <a:lstStyle>
            <a:lvl1pPr>
              <a:defRPr/>
            </a:lvl1pPr>
          </a:lstStyle>
          <a:p>
            <a:pPr>
              <a:defRPr/>
            </a:pPr>
            <a:endParaRPr lang="en-US" dirty="0"/>
          </a:p>
        </p:txBody>
      </p:sp>
      <p:sp>
        <p:nvSpPr>
          <p:cNvPr id="8"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7"/>
          <p:cNvSpPr>
            <a:spLocks noGrp="1" noChangeArrowheads="1"/>
          </p:cNvSpPr>
          <p:nvPr>
            <p:ph type="sldNum" sz="quarter" idx="12"/>
          </p:nvPr>
        </p:nvSpPr>
        <p:spPr>
          <a:ln/>
        </p:spPr>
        <p:txBody>
          <a:bodyPr/>
          <a:lstStyle>
            <a:lvl1pPr>
              <a:defRPr/>
            </a:lvl1pPr>
          </a:lstStyle>
          <a:p>
            <a:pPr>
              <a:defRPr/>
            </a:pPr>
            <a:fld id="{8433C525-FAC9-0B42-830A-02DEF7BCF61D}" type="slidenum">
              <a:rPr lang="en-GB"/>
              <a:pPr>
                <a:defRPr/>
              </a:pPr>
              <a:t>‹#›</a:t>
            </a:fld>
            <a:endParaRPr lang="en-GB" dirty="0"/>
          </a:p>
        </p:txBody>
      </p:sp>
    </p:spTree>
    <p:extLst>
      <p:ext uri="{BB962C8B-B14F-4D97-AF65-F5344CB8AC3E}">
        <p14:creationId xmlns:p14="http://schemas.microsoft.com/office/powerpoint/2010/main" val="3407623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dt" sz="half" idx="10"/>
          </p:nvPr>
        </p:nvSpPr>
        <p:spPr>
          <a:ln/>
        </p:spPr>
        <p:txBody>
          <a:bodyPr/>
          <a:lstStyle>
            <a:lvl1pPr>
              <a:defRPr/>
            </a:lvl1pPr>
          </a:lstStyle>
          <a:p>
            <a:pPr>
              <a:defRPr/>
            </a:pPr>
            <a:endParaRPr lang="en-US" dirty="0"/>
          </a:p>
        </p:txBody>
      </p:sp>
      <p:sp>
        <p:nvSpPr>
          <p:cNvPr id="4"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7"/>
          <p:cNvSpPr>
            <a:spLocks noGrp="1" noChangeArrowheads="1"/>
          </p:cNvSpPr>
          <p:nvPr>
            <p:ph type="sldNum" sz="quarter" idx="12"/>
          </p:nvPr>
        </p:nvSpPr>
        <p:spPr>
          <a:ln/>
        </p:spPr>
        <p:txBody>
          <a:bodyPr/>
          <a:lstStyle>
            <a:lvl1pPr>
              <a:defRPr/>
            </a:lvl1pPr>
          </a:lstStyle>
          <a:p>
            <a:pPr>
              <a:defRPr/>
            </a:pPr>
            <a:fld id="{5CC0312A-9FE6-874F-9FAD-387D14B38E1D}" type="slidenum">
              <a:rPr lang="en-GB"/>
              <a:pPr>
                <a:defRPr/>
              </a:pPr>
              <a:t>‹#›</a:t>
            </a:fld>
            <a:endParaRPr lang="en-GB" dirty="0"/>
          </a:p>
        </p:txBody>
      </p:sp>
    </p:spTree>
    <p:extLst>
      <p:ext uri="{BB962C8B-B14F-4D97-AF65-F5344CB8AC3E}">
        <p14:creationId xmlns:p14="http://schemas.microsoft.com/office/powerpoint/2010/main" val="1746837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dirty="0"/>
          </a:p>
        </p:txBody>
      </p:sp>
      <p:sp>
        <p:nvSpPr>
          <p:cNvPr id="3"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7"/>
          <p:cNvSpPr>
            <a:spLocks noGrp="1" noChangeArrowheads="1"/>
          </p:cNvSpPr>
          <p:nvPr>
            <p:ph type="sldNum" sz="quarter" idx="12"/>
          </p:nvPr>
        </p:nvSpPr>
        <p:spPr>
          <a:ln/>
        </p:spPr>
        <p:txBody>
          <a:bodyPr/>
          <a:lstStyle>
            <a:lvl1pPr>
              <a:defRPr/>
            </a:lvl1pPr>
          </a:lstStyle>
          <a:p>
            <a:pPr>
              <a:defRPr/>
            </a:pPr>
            <a:fld id="{854FB708-8989-4A4F-B4C5-53AB8862BC30}" type="slidenum">
              <a:rPr lang="en-GB"/>
              <a:pPr>
                <a:defRPr/>
              </a:pPr>
              <a:t>‹#›</a:t>
            </a:fld>
            <a:endParaRPr lang="en-GB" dirty="0"/>
          </a:p>
        </p:txBody>
      </p:sp>
    </p:spTree>
    <p:extLst>
      <p:ext uri="{BB962C8B-B14F-4D97-AF65-F5344CB8AC3E}">
        <p14:creationId xmlns:p14="http://schemas.microsoft.com/office/powerpoint/2010/main" val="1368616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a:ln/>
        </p:spPr>
        <p:txBody>
          <a:bodyPr/>
          <a:lstStyle>
            <a:lvl1pPr>
              <a:defRPr/>
            </a:lvl1pPr>
          </a:lstStyle>
          <a:p>
            <a:pPr>
              <a:defRPr/>
            </a:pPr>
            <a:fld id="{A4CBD867-5F4F-2645-A9E0-51826F482B6A}" type="slidenum">
              <a:rPr lang="en-GB"/>
              <a:pPr>
                <a:defRPr/>
              </a:pPr>
              <a:t>‹#›</a:t>
            </a:fld>
            <a:endParaRPr lang="en-GB" dirty="0"/>
          </a:p>
        </p:txBody>
      </p:sp>
    </p:spTree>
    <p:extLst>
      <p:ext uri="{BB962C8B-B14F-4D97-AF65-F5344CB8AC3E}">
        <p14:creationId xmlns:p14="http://schemas.microsoft.com/office/powerpoint/2010/main" val="655417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a:ln/>
        </p:spPr>
        <p:txBody>
          <a:bodyPr/>
          <a:lstStyle>
            <a:lvl1pPr>
              <a:defRPr/>
            </a:lvl1pPr>
          </a:lstStyle>
          <a:p>
            <a:pPr>
              <a:defRPr/>
            </a:pPr>
            <a:fld id="{31FF1722-7109-DE4B-9E9F-F9C6CBEE3057}" type="slidenum">
              <a:rPr lang="en-GB"/>
              <a:pPr>
                <a:defRPr/>
              </a:pPr>
              <a:t>‹#›</a:t>
            </a:fld>
            <a:endParaRPr lang="en-GB" dirty="0"/>
          </a:p>
        </p:txBody>
      </p:sp>
    </p:spTree>
    <p:extLst>
      <p:ext uri="{BB962C8B-B14F-4D97-AF65-F5344CB8AC3E}">
        <p14:creationId xmlns:p14="http://schemas.microsoft.com/office/powerpoint/2010/main" val="616379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dirty="0"/>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GB"/>
              <a:t>Click to edit Master title style</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6501"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a typeface="Arial" charset="0"/>
                <a:cs typeface="Arial" charset="0"/>
              </a:defRPr>
            </a:lvl1pPr>
          </a:lstStyle>
          <a:p>
            <a:pPr>
              <a:defRPr/>
            </a:pPr>
            <a:endParaRPr lang="en-US" dirty="0"/>
          </a:p>
        </p:txBody>
      </p:sp>
      <p:sp>
        <p:nvSpPr>
          <p:cNvPr id="106502"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a typeface="Arial" charset="0"/>
                <a:cs typeface="Arial" charset="0"/>
              </a:defRPr>
            </a:lvl1pPr>
          </a:lstStyle>
          <a:p>
            <a:pPr>
              <a:defRPr/>
            </a:pPr>
            <a:endParaRPr lang="en-US" dirty="0"/>
          </a:p>
        </p:txBody>
      </p:sp>
      <p:sp>
        <p:nvSpPr>
          <p:cNvPr id="106503"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smtClean="0">
                <a:cs typeface="Arial" charset="0"/>
              </a:defRPr>
            </a:lvl1pPr>
          </a:lstStyle>
          <a:p>
            <a:pPr>
              <a:defRPr/>
            </a:pPr>
            <a:fld id="{810993E1-CF8C-BF41-A879-A3D698EFE401}" type="slidenum">
              <a:rPr lang="en-GB"/>
              <a:pPr>
                <a:defRPr/>
              </a:pPr>
              <a:t>‹#›</a:t>
            </a:fld>
            <a:endParaRPr lang="en-GB" dirty="0"/>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1034" name="Oval 10"/>
            <p:cNvSpPr>
              <a:spLocks noChangeArrowheads="1"/>
            </p:cNvSpPr>
            <p:nvPr/>
          </p:nvSpPr>
          <p:spPr bwMode="auto">
            <a:xfrm>
              <a:off x="5248" y="960"/>
              <a:ext cx="79" cy="80"/>
            </a:xfrm>
            <a:prstGeom prst="ellipse">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1035" name="Oval 11"/>
            <p:cNvSpPr>
              <a:spLocks noChangeArrowheads="1"/>
            </p:cNvSpPr>
            <p:nvPr/>
          </p:nvSpPr>
          <p:spPr bwMode="auto">
            <a:xfrm>
              <a:off x="5360" y="960"/>
              <a:ext cx="76" cy="80"/>
            </a:xfrm>
            <a:prstGeom prst="ellipse">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1036" name="Oval 12"/>
            <p:cNvSpPr>
              <a:spLocks noChangeArrowheads="1"/>
            </p:cNvSpPr>
            <p:nvPr/>
          </p:nvSpPr>
          <p:spPr bwMode="auto">
            <a:xfrm>
              <a:off x="5136" y="1072"/>
              <a:ext cx="80" cy="77"/>
            </a:xfrm>
            <a:prstGeom prst="ellipse">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1037" name="Oval 13"/>
            <p:cNvSpPr>
              <a:spLocks noChangeArrowheads="1"/>
            </p:cNvSpPr>
            <p:nvPr/>
          </p:nvSpPr>
          <p:spPr bwMode="auto">
            <a:xfrm>
              <a:off x="5248" y="1072"/>
              <a:ext cx="79" cy="77"/>
            </a:xfrm>
            <a:prstGeom prst="ellipse">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1038" name="Oval 14"/>
            <p:cNvSpPr>
              <a:spLocks noChangeArrowheads="1"/>
            </p:cNvSpPr>
            <p:nvPr/>
          </p:nvSpPr>
          <p:spPr bwMode="auto">
            <a:xfrm>
              <a:off x="5360" y="1072"/>
              <a:ext cx="76" cy="77"/>
            </a:xfrm>
            <a:prstGeom prst="ellipse">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1039" name="Oval 15"/>
            <p:cNvSpPr>
              <a:spLocks noChangeArrowheads="1"/>
            </p:cNvSpPr>
            <p:nvPr/>
          </p:nvSpPr>
          <p:spPr bwMode="auto">
            <a:xfrm>
              <a:off x="5472" y="1072"/>
              <a:ext cx="73" cy="77"/>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1040" name="Oval 16"/>
            <p:cNvSpPr>
              <a:spLocks noChangeArrowheads="1"/>
            </p:cNvSpPr>
            <p:nvPr/>
          </p:nvSpPr>
          <p:spPr bwMode="auto">
            <a:xfrm>
              <a:off x="5136" y="1184"/>
              <a:ext cx="80" cy="73"/>
            </a:xfrm>
            <a:prstGeom prst="ellipse">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1041" name="Oval 17"/>
            <p:cNvSpPr>
              <a:spLocks noChangeArrowheads="1"/>
            </p:cNvSpPr>
            <p:nvPr/>
          </p:nvSpPr>
          <p:spPr bwMode="auto">
            <a:xfrm>
              <a:off x="5248" y="1184"/>
              <a:ext cx="79" cy="73"/>
            </a:xfrm>
            <a:prstGeom prst="ellipse">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1042" name="Oval 18"/>
            <p:cNvSpPr>
              <a:spLocks noChangeArrowheads="1"/>
            </p:cNvSpPr>
            <p:nvPr/>
          </p:nvSpPr>
          <p:spPr bwMode="auto">
            <a:xfrm>
              <a:off x="5360" y="1184"/>
              <a:ext cx="76" cy="73"/>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1043" name="Oval 19"/>
            <p:cNvSpPr>
              <a:spLocks noChangeArrowheads="1"/>
            </p:cNvSpPr>
            <p:nvPr/>
          </p:nvSpPr>
          <p:spPr bwMode="auto">
            <a:xfrm>
              <a:off x="5472" y="1184"/>
              <a:ext cx="73" cy="73"/>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1044" name="Oval 20"/>
            <p:cNvSpPr>
              <a:spLocks noChangeArrowheads="1"/>
            </p:cNvSpPr>
            <p:nvPr/>
          </p:nvSpPr>
          <p:spPr bwMode="auto">
            <a:xfrm>
              <a:off x="5584" y="1184"/>
              <a:ext cx="80" cy="7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1045" name="Oval 21"/>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1046" name="Oval 22"/>
            <p:cNvSpPr>
              <a:spLocks noChangeArrowheads="1"/>
            </p:cNvSpPr>
            <p:nvPr/>
          </p:nvSpPr>
          <p:spPr bwMode="auto">
            <a:xfrm>
              <a:off x="5248" y="1296"/>
              <a:ext cx="79" cy="80"/>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1047" name="Oval 23"/>
            <p:cNvSpPr>
              <a:spLocks noChangeArrowheads="1"/>
            </p:cNvSpPr>
            <p:nvPr/>
          </p:nvSpPr>
          <p:spPr bwMode="auto">
            <a:xfrm>
              <a:off x="5360" y="1296"/>
              <a:ext cx="76" cy="80"/>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1048" name="Oval 24"/>
            <p:cNvSpPr>
              <a:spLocks noChangeArrowheads="1"/>
            </p:cNvSpPr>
            <p:nvPr/>
          </p:nvSpPr>
          <p:spPr bwMode="auto">
            <a:xfrm>
              <a:off x="5472" y="1296"/>
              <a:ext cx="73" cy="80"/>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1049" name="Oval 25"/>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1050" name="Oval 26"/>
            <p:cNvSpPr>
              <a:spLocks noChangeArrowheads="1"/>
            </p:cNvSpPr>
            <p:nvPr/>
          </p:nvSpPr>
          <p:spPr bwMode="auto">
            <a:xfrm>
              <a:off x="5248" y="1408"/>
              <a:ext cx="79" cy="80"/>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1051" name="Oval 27"/>
            <p:cNvSpPr>
              <a:spLocks noChangeArrowheads="1"/>
            </p:cNvSpPr>
            <p:nvPr/>
          </p:nvSpPr>
          <p:spPr bwMode="auto">
            <a:xfrm>
              <a:off x="5360" y="1408"/>
              <a:ext cx="76" cy="80"/>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1052" name="Oval 28"/>
            <p:cNvSpPr>
              <a:spLocks noChangeArrowheads="1"/>
            </p:cNvSpPr>
            <p:nvPr/>
          </p:nvSpPr>
          <p:spPr bwMode="auto">
            <a:xfrm>
              <a:off x="5472" y="1408"/>
              <a:ext cx="73" cy="80"/>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1053" name="Oval 29"/>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1054" name="Oval 30"/>
            <p:cNvSpPr>
              <a:spLocks noChangeArrowheads="1"/>
            </p:cNvSpPr>
            <p:nvPr/>
          </p:nvSpPr>
          <p:spPr bwMode="auto">
            <a:xfrm>
              <a:off x="5136" y="1520"/>
              <a:ext cx="80" cy="79"/>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1055" name="Oval 31"/>
            <p:cNvSpPr>
              <a:spLocks noChangeArrowheads="1"/>
            </p:cNvSpPr>
            <p:nvPr/>
          </p:nvSpPr>
          <p:spPr bwMode="auto">
            <a:xfrm>
              <a:off x="5248" y="1520"/>
              <a:ext cx="79" cy="79"/>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1056" name="Oval 32"/>
            <p:cNvSpPr>
              <a:spLocks noChangeArrowheads="1"/>
            </p:cNvSpPr>
            <p:nvPr/>
          </p:nvSpPr>
          <p:spPr bwMode="auto">
            <a:xfrm>
              <a:off x="5360" y="1520"/>
              <a:ext cx="76" cy="79"/>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1057" name="Oval 33"/>
            <p:cNvSpPr>
              <a:spLocks noChangeArrowheads="1"/>
            </p:cNvSpPr>
            <p:nvPr/>
          </p:nvSpPr>
          <p:spPr bwMode="auto">
            <a:xfrm>
              <a:off x="5472" y="1520"/>
              <a:ext cx="73" cy="79"/>
            </a:xfrm>
            <a:prstGeom prst="ellipse">
              <a:avLst/>
            </a:prstGeom>
            <a:solidFill>
              <a:schemeClr val="folHlink"/>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1058" name="Oval 34"/>
            <p:cNvSpPr>
              <a:spLocks noChangeArrowheads="1"/>
            </p:cNvSpPr>
            <p:nvPr/>
          </p:nvSpPr>
          <p:spPr bwMode="auto">
            <a:xfrm>
              <a:off x="5136" y="1632"/>
              <a:ext cx="80" cy="75"/>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1059" name="Oval 35"/>
            <p:cNvSpPr>
              <a:spLocks noChangeArrowheads="1"/>
            </p:cNvSpPr>
            <p:nvPr/>
          </p:nvSpPr>
          <p:spPr bwMode="auto">
            <a:xfrm>
              <a:off x="5248" y="1632"/>
              <a:ext cx="79" cy="75"/>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1060" name="Oval 36"/>
            <p:cNvSpPr>
              <a:spLocks noChangeArrowheads="1"/>
            </p:cNvSpPr>
            <p:nvPr/>
          </p:nvSpPr>
          <p:spPr bwMode="auto">
            <a:xfrm>
              <a:off x="5360" y="1632"/>
              <a:ext cx="76" cy="75"/>
            </a:xfrm>
            <a:prstGeom prst="ellipse">
              <a:avLst/>
            </a:prstGeom>
            <a:solidFill>
              <a:schemeClr val="folHlink"/>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1061" name="Oval 37"/>
            <p:cNvSpPr>
              <a:spLocks noChangeArrowheads="1"/>
            </p:cNvSpPr>
            <p:nvPr/>
          </p:nvSpPr>
          <p:spPr bwMode="auto">
            <a:xfrm>
              <a:off x="5472" y="1632"/>
              <a:ext cx="73" cy="75"/>
            </a:xfrm>
            <a:prstGeom prst="ellipse">
              <a:avLst/>
            </a:prstGeom>
            <a:solidFill>
              <a:schemeClr val="folHlink"/>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1062" name="Oval 38"/>
            <p:cNvSpPr>
              <a:spLocks noChangeArrowheads="1"/>
            </p:cNvSpPr>
            <p:nvPr/>
          </p:nvSpPr>
          <p:spPr bwMode="auto">
            <a:xfrm>
              <a:off x="5248" y="1744"/>
              <a:ext cx="79" cy="80"/>
            </a:xfrm>
            <a:prstGeom prst="ellipse">
              <a:avLst/>
            </a:prstGeom>
            <a:solidFill>
              <a:schemeClr val="folHlink"/>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sp>
          <p:nvSpPr>
            <p:cNvPr id="1063" name="Oval 39"/>
            <p:cNvSpPr>
              <a:spLocks noChangeArrowheads="1"/>
            </p:cNvSpPr>
            <p:nvPr/>
          </p:nvSpPr>
          <p:spPr bwMode="auto">
            <a:xfrm>
              <a:off x="5472" y="1744"/>
              <a:ext cx="73" cy="80"/>
            </a:xfrm>
            <a:prstGeom prst="ellipse">
              <a:avLst/>
            </a:prstGeom>
            <a:solidFill>
              <a:schemeClr val="folHlink"/>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cs typeface="Arial" charset="0"/>
              </a:endParaRPr>
            </a:p>
          </p:txBody>
        </p:sp>
      </p:grpSp>
    </p:spTree>
  </p:cSld>
  <p:clrMap bg1="lt1" tx1="dk1" bg2="lt2" tx2="dk2" accent1="accent1" accent2="accent2" accent3="accent3" accent4="accent4" accent5="accent5" accent6="accent6" hlink="hlink" folHlink="folHlink"/>
  <p:sldLayoutIdLst>
    <p:sldLayoutId id="2147484035" r:id="rId1"/>
    <p:sldLayoutId id="2147484025" r:id="rId2"/>
    <p:sldLayoutId id="2147484026" r:id="rId3"/>
    <p:sldLayoutId id="2147484027" r:id="rId4"/>
    <p:sldLayoutId id="2147484028" r:id="rId5"/>
    <p:sldLayoutId id="2147484029" r:id="rId6"/>
    <p:sldLayoutId id="2147484030" r:id="rId7"/>
    <p:sldLayoutId id="2147484031" r:id="rId8"/>
    <p:sldLayoutId id="2147484032" r:id="rId9"/>
    <p:sldLayoutId id="2147484033" r:id="rId10"/>
    <p:sldLayoutId id="2147484034" r:id="rId11"/>
  </p:sldLayoutIdLst>
  <p:timing>
    <p:tnLst>
      <p:par>
        <p:cTn id="1" dur="indefinite" restart="never" nodeType="tmRoot"/>
      </p:par>
    </p:tnLst>
  </p:timing>
  <p:txStyles>
    <p:titleStyle>
      <a:lvl1pPr algn="l" rtl="0" eaLnBrk="0" fontAlgn="base" hangingPunct="0">
        <a:spcBef>
          <a:spcPct val="0"/>
        </a:spcBef>
        <a:spcAft>
          <a:spcPct val="0"/>
        </a:spcAft>
        <a:defRPr sz="3900" b="1">
          <a:solidFill>
            <a:schemeClr val="tx2"/>
          </a:solidFill>
          <a:latin typeface="+mj-lt"/>
          <a:ea typeface="ＭＳ Ｐゴシック" charset="0"/>
          <a:cs typeface="+mj-cs"/>
        </a:defRPr>
      </a:lvl1pPr>
      <a:lvl2pPr algn="l" rtl="0" eaLnBrk="0" fontAlgn="base" hangingPunct="0">
        <a:spcBef>
          <a:spcPct val="0"/>
        </a:spcBef>
        <a:spcAft>
          <a:spcPct val="0"/>
        </a:spcAft>
        <a:defRPr sz="3900" b="1">
          <a:solidFill>
            <a:schemeClr val="tx2"/>
          </a:solidFill>
          <a:latin typeface="Arial" charset="0"/>
          <a:ea typeface="ＭＳ Ｐゴシック" charset="0"/>
          <a:cs typeface="Arial" charset="0"/>
        </a:defRPr>
      </a:lvl2pPr>
      <a:lvl3pPr algn="l" rtl="0" eaLnBrk="0" fontAlgn="base" hangingPunct="0">
        <a:spcBef>
          <a:spcPct val="0"/>
        </a:spcBef>
        <a:spcAft>
          <a:spcPct val="0"/>
        </a:spcAft>
        <a:defRPr sz="3900" b="1">
          <a:solidFill>
            <a:schemeClr val="tx2"/>
          </a:solidFill>
          <a:latin typeface="Arial" charset="0"/>
          <a:ea typeface="ＭＳ Ｐゴシック" charset="0"/>
          <a:cs typeface="Arial" charset="0"/>
        </a:defRPr>
      </a:lvl3pPr>
      <a:lvl4pPr algn="l" rtl="0" eaLnBrk="0" fontAlgn="base" hangingPunct="0">
        <a:spcBef>
          <a:spcPct val="0"/>
        </a:spcBef>
        <a:spcAft>
          <a:spcPct val="0"/>
        </a:spcAft>
        <a:defRPr sz="3900" b="1">
          <a:solidFill>
            <a:schemeClr val="tx2"/>
          </a:solidFill>
          <a:latin typeface="Arial" charset="0"/>
          <a:ea typeface="ＭＳ Ｐゴシック" charset="0"/>
          <a:cs typeface="Arial" charset="0"/>
        </a:defRPr>
      </a:lvl4pPr>
      <a:lvl5pPr algn="l" rtl="0" eaLnBrk="0" fontAlgn="base" hangingPunct="0">
        <a:spcBef>
          <a:spcPct val="0"/>
        </a:spcBef>
        <a:spcAft>
          <a:spcPct val="0"/>
        </a:spcAft>
        <a:defRPr sz="3900" b="1">
          <a:solidFill>
            <a:schemeClr val="tx2"/>
          </a:solidFill>
          <a:latin typeface="Arial" charset="0"/>
          <a:ea typeface="ＭＳ Ｐゴシック" charset="0"/>
          <a:cs typeface="Arial" charset="0"/>
        </a:defRPr>
      </a:lvl5pPr>
      <a:lvl6pPr marL="457200" algn="l" rtl="0" fontAlgn="base">
        <a:spcBef>
          <a:spcPct val="0"/>
        </a:spcBef>
        <a:spcAft>
          <a:spcPct val="0"/>
        </a:spcAft>
        <a:defRPr sz="3900" b="1">
          <a:solidFill>
            <a:schemeClr val="tx2"/>
          </a:solidFill>
          <a:latin typeface="Arial" charset="0"/>
          <a:cs typeface="Arial" charset="0"/>
        </a:defRPr>
      </a:lvl6pPr>
      <a:lvl7pPr marL="914400" algn="l" rtl="0" fontAlgn="base">
        <a:spcBef>
          <a:spcPct val="0"/>
        </a:spcBef>
        <a:spcAft>
          <a:spcPct val="0"/>
        </a:spcAft>
        <a:defRPr sz="3900" b="1">
          <a:solidFill>
            <a:schemeClr val="tx2"/>
          </a:solidFill>
          <a:latin typeface="Arial" charset="0"/>
          <a:cs typeface="Arial" charset="0"/>
        </a:defRPr>
      </a:lvl7pPr>
      <a:lvl8pPr marL="1371600" algn="l" rtl="0" fontAlgn="base">
        <a:spcBef>
          <a:spcPct val="0"/>
        </a:spcBef>
        <a:spcAft>
          <a:spcPct val="0"/>
        </a:spcAft>
        <a:defRPr sz="3900" b="1">
          <a:solidFill>
            <a:schemeClr val="tx2"/>
          </a:solidFill>
          <a:latin typeface="Arial" charset="0"/>
          <a:cs typeface="Arial" charset="0"/>
        </a:defRPr>
      </a:lvl8pPr>
      <a:lvl9pPr marL="1828800" algn="l" rtl="0" fontAlgn="base">
        <a:spcBef>
          <a:spcPct val="0"/>
        </a:spcBef>
        <a:spcAft>
          <a:spcPct val="0"/>
        </a:spcAft>
        <a:defRPr sz="39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charset="0"/>
        <a:buChar char="l"/>
        <a:defRPr sz="3000">
          <a:solidFill>
            <a:schemeClr val="tx1"/>
          </a:solidFill>
          <a:latin typeface="+mn-lt"/>
          <a:ea typeface="ＭＳ Ｐゴシック" charset="0"/>
          <a:cs typeface="+mn-cs"/>
        </a:defRPr>
      </a:lvl1pPr>
      <a:lvl2pPr marL="692150" indent="-347663" algn="l" rtl="0" eaLnBrk="0" fontAlgn="base" hangingPunct="0">
        <a:spcBef>
          <a:spcPct val="20000"/>
        </a:spcBef>
        <a:spcAft>
          <a:spcPct val="0"/>
        </a:spcAft>
        <a:buClr>
          <a:schemeClr val="accent2"/>
        </a:buClr>
        <a:buSzPct val="70000"/>
        <a:buFont typeface="Wingdings" charset="0"/>
        <a:buChar char="l"/>
        <a:defRPr sz="2600">
          <a:solidFill>
            <a:schemeClr val="tx1"/>
          </a:solidFill>
          <a:latin typeface="+mn-lt"/>
          <a:ea typeface="Arial" pitchFamily="-106" charset="0"/>
          <a:cs typeface="+mn-cs"/>
        </a:defRPr>
      </a:lvl2pPr>
      <a:lvl3pPr marL="987425" indent="-293688" algn="l" rtl="0" eaLnBrk="0" fontAlgn="base" hangingPunct="0">
        <a:spcBef>
          <a:spcPct val="20000"/>
        </a:spcBef>
        <a:spcAft>
          <a:spcPct val="0"/>
        </a:spcAft>
        <a:buClr>
          <a:schemeClr val="accent1"/>
        </a:buClr>
        <a:buSzPct val="70000"/>
        <a:buFont typeface="Wingdings" charset="0"/>
        <a:buChar char="l"/>
        <a:defRPr sz="2300">
          <a:solidFill>
            <a:schemeClr val="tx1"/>
          </a:solidFill>
          <a:latin typeface="+mn-lt"/>
          <a:ea typeface="Arial" pitchFamily="-106" charset="0"/>
          <a:cs typeface="+mn-cs"/>
        </a:defRPr>
      </a:lvl3pPr>
      <a:lvl4pPr marL="1281113" indent="-292100" algn="l" rtl="0" eaLnBrk="0" fontAlgn="base" hangingPunct="0">
        <a:spcBef>
          <a:spcPct val="20000"/>
        </a:spcBef>
        <a:spcAft>
          <a:spcPct val="0"/>
        </a:spcAft>
        <a:buClr>
          <a:schemeClr val="tx2"/>
        </a:buClr>
        <a:buSzPct val="75000"/>
        <a:buFont typeface="Wingdings" charset="0"/>
        <a:buChar char="§"/>
        <a:defRPr sz="2000">
          <a:solidFill>
            <a:schemeClr val="tx1"/>
          </a:solidFill>
          <a:latin typeface="+mn-lt"/>
          <a:ea typeface="Arial" pitchFamily="-106" charset="0"/>
          <a:cs typeface="+mn-cs"/>
        </a:defRPr>
      </a:lvl4pPr>
      <a:lvl5pPr marL="1598613" indent="-315913" algn="l" rtl="0" eaLnBrk="0" fontAlgn="base" hangingPunct="0">
        <a:spcBef>
          <a:spcPct val="20000"/>
        </a:spcBef>
        <a:spcAft>
          <a:spcPct val="0"/>
        </a:spcAft>
        <a:buClr>
          <a:schemeClr val="folHlink"/>
        </a:buClr>
        <a:buSzPct val="80000"/>
        <a:buFont typeface="Wingdings" charset="0"/>
        <a:buChar char="§"/>
        <a:defRPr sz="2000">
          <a:solidFill>
            <a:schemeClr val="tx1"/>
          </a:solidFill>
          <a:latin typeface="+mn-lt"/>
          <a:ea typeface="Arial" pitchFamily="-106" charset="0"/>
          <a:cs typeface="+mn-cs"/>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4"/>
          <p:cNvSpPr>
            <a:spLocks noGrp="1" noChangeArrowheads="1"/>
          </p:cNvSpPr>
          <p:nvPr>
            <p:ph type="ctrTitle"/>
          </p:nvPr>
        </p:nvSpPr>
        <p:spPr>
          <a:xfrm>
            <a:off x="900113" y="1743075"/>
            <a:ext cx="6046787" cy="893763"/>
          </a:xfrm>
        </p:spPr>
        <p:txBody>
          <a:bodyPr/>
          <a:lstStyle/>
          <a:p>
            <a:pPr algn="l" eaLnBrk="1" hangingPunct="1"/>
            <a:r>
              <a:rPr lang="en-GB" sz="3200" dirty="0">
                <a:solidFill>
                  <a:schemeClr val="tx1"/>
                </a:solidFill>
                <a:latin typeface="Arial" charset="0"/>
              </a:rPr>
              <a:t>Web </a:t>
            </a:r>
            <a:r>
              <a:rPr lang="en-GB" sz="3200" dirty="0" smtClean="0">
                <a:solidFill>
                  <a:schemeClr val="tx1"/>
                </a:solidFill>
                <a:latin typeface="Arial" charset="0"/>
              </a:rPr>
              <a:t>Development</a:t>
            </a:r>
            <a:endParaRPr lang="en-GB" sz="3200" dirty="0">
              <a:solidFill>
                <a:schemeClr val="tx1"/>
              </a:solidFill>
              <a:latin typeface="Arial" charset="0"/>
            </a:endParaRPr>
          </a:p>
        </p:txBody>
      </p:sp>
      <p:sp>
        <p:nvSpPr>
          <p:cNvPr id="15362" name="Rectangle 5"/>
          <p:cNvSpPr>
            <a:spLocks noGrp="1" noChangeArrowheads="1"/>
          </p:cNvSpPr>
          <p:nvPr>
            <p:ph type="subTitle" idx="1"/>
          </p:nvPr>
        </p:nvSpPr>
        <p:spPr>
          <a:xfrm>
            <a:off x="1258888" y="3979863"/>
            <a:ext cx="5761037" cy="1609725"/>
          </a:xfrm>
        </p:spPr>
        <p:txBody>
          <a:bodyPr/>
          <a:lstStyle/>
          <a:p>
            <a:pPr algn="l" eaLnBrk="1" hangingPunct="1">
              <a:buFont typeface="Wingdings" charset="0"/>
              <a:buNone/>
            </a:pPr>
            <a:r>
              <a:rPr lang="en-GB" dirty="0">
                <a:latin typeface="Arial" charset="0"/>
              </a:rPr>
              <a:t>Layout </a:t>
            </a:r>
            <a:r>
              <a:rPr lang="en-GB" dirty="0" smtClean="0">
                <a:latin typeface="Arial" charset="0"/>
              </a:rPr>
              <a:t>using CSS Grid Layout</a:t>
            </a:r>
            <a:endParaRPr lang="en-GB" dirty="0">
              <a:latin typeface="Arial" charset="0"/>
            </a:endParaRPr>
          </a:p>
          <a:p>
            <a:pPr algn="l" eaLnBrk="1" hangingPunct="1">
              <a:buFont typeface="Wingdings" charset="0"/>
              <a:buNone/>
            </a:pPr>
            <a:endParaRPr lang="en-GB" dirty="0">
              <a:latin typeface="Arial" charset="0"/>
            </a:endParaRPr>
          </a:p>
          <a:p>
            <a:pPr algn="l" eaLnBrk="1" hangingPunct="1">
              <a:buFont typeface="Wingdings" charset="0"/>
              <a:buNone/>
            </a:pPr>
            <a:endParaRPr lang="en-GB" dirty="0">
              <a:latin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r>
              <a:rPr lang="en-GB" dirty="0" smtClean="0">
                <a:latin typeface="Arial" charset="0"/>
              </a:rPr>
              <a:t>CSS Grid Layout</a:t>
            </a:r>
            <a:endParaRPr lang="en-GB" dirty="0">
              <a:latin typeface="Arial" charset="0"/>
            </a:endParaRPr>
          </a:p>
        </p:txBody>
      </p:sp>
      <p:sp>
        <p:nvSpPr>
          <p:cNvPr id="17410" name="Rectangle 3"/>
          <p:cNvSpPr>
            <a:spLocks noGrp="1" noChangeArrowheads="1"/>
          </p:cNvSpPr>
          <p:nvPr>
            <p:ph sz="half" idx="1"/>
          </p:nvPr>
        </p:nvSpPr>
        <p:spPr>
          <a:xfrm>
            <a:off x="457200" y="1719263"/>
            <a:ext cx="4038600" cy="2789857"/>
          </a:xfrm>
        </p:spPr>
        <p:txBody>
          <a:bodyPr/>
          <a:lstStyle/>
          <a:p>
            <a:r>
              <a:rPr lang="en-GB" sz="2000" dirty="0" smtClean="0">
                <a:latin typeface="Arial" charset="0"/>
                <a:cs typeface="Arial" charset="0"/>
              </a:rPr>
              <a:t>Uses a grid to achieve page layout</a:t>
            </a:r>
          </a:p>
          <a:p>
            <a:r>
              <a:rPr lang="en-GB" sz="2000" dirty="0" smtClean="0">
                <a:latin typeface="Arial" charset="0"/>
                <a:cs typeface="Arial" charset="0"/>
              </a:rPr>
              <a:t>Lays out page components in rows and columns in a fully flexible fluid way that adapts to screen width</a:t>
            </a:r>
          </a:p>
          <a:p>
            <a:r>
              <a:rPr lang="en-GB" sz="2000" dirty="0" smtClean="0">
                <a:latin typeface="Arial" charset="0"/>
                <a:cs typeface="Arial" charset="0"/>
              </a:rPr>
              <a:t>Supported by most recent versions of browsers except IE</a:t>
            </a:r>
          </a:p>
          <a:p>
            <a:pPr lvl="1"/>
            <a:endParaRPr lang="en-GB" sz="2100" dirty="0">
              <a:latin typeface="Arial" charset="0"/>
            </a:endParaRPr>
          </a:p>
          <a:p>
            <a:pPr>
              <a:lnSpc>
                <a:spcPct val="80000"/>
              </a:lnSpc>
            </a:pPr>
            <a:endParaRPr lang="en-GB" sz="2100" dirty="0">
              <a:latin typeface="Arial" charset="0"/>
            </a:endParaRPr>
          </a:p>
        </p:txBody>
      </p:sp>
      <p:sp>
        <p:nvSpPr>
          <p:cNvPr id="8" name="Content Placeholder 7"/>
          <p:cNvSpPr>
            <a:spLocks noGrp="1"/>
          </p:cNvSpPr>
          <p:nvPr>
            <p:ph sz="half" idx="2"/>
          </p:nvPr>
        </p:nvSpPr>
        <p:spPr>
          <a:xfrm>
            <a:off x="467544" y="4725144"/>
            <a:ext cx="7810500" cy="2016224"/>
          </a:xfrm>
          <a:solidFill>
            <a:schemeClr val="accent5">
              <a:lumMod val="20000"/>
              <a:lumOff val="80000"/>
            </a:schemeClr>
          </a:solidFill>
        </p:spPr>
        <p:txBody>
          <a:bodyPr/>
          <a:lstStyle/>
          <a:p>
            <a:r>
              <a:rPr lang="en-GB" sz="2000" dirty="0">
                <a:latin typeface="Arial" charset="0"/>
                <a:cs typeface="Arial" charset="0"/>
              </a:rPr>
              <a:t>To use </a:t>
            </a:r>
            <a:r>
              <a:rPr lang="en-GB" sz="2000" dirty="0" smtClean="0">
                <a:latin typeface="Arial" charset="0"/>
                <a:cs typeface="Arial" charset="0"/>
              </a:rPr>
              <a:t>grid</a:t>
            </a:r>
          </a:p>
          <a:p>
            <a:pPr lvl="1"/>
            <a:r>
              <a:rPr lang="en-GB" sz="1800" dirty="0" smtClean="0">
                <a:latin typeface="Arial" charset="0"/>
                <a:cs typeface="Arial" charset="0"/>
              </a:rPr>
              <a:t>Work out what grid you need</a:t>
            </a:r>
            <a:endParaRPr lang="en-GB" sz="1800" dirty="0">
              <a:latin typeface="Arial" charset="0"/>
              <a:cs typeface="Arial" charset="0"/>
            </a:endParaRPr>
          </a:p>
          <a:p>
            <a:pPr lvl="1"/>
            <a:r>
              <a:rPr lang="en-GB" sz="1800" dirty="0">
                <a:latin typeface="Arial" charset="0"/>
                <a:cs typeface="Arial" charset="0"/>
              </a:rPr>
              <a:t>Create a grid container and apply the CSS </a:t>
            </a:r>
            <a:r>
              <a:rPr lang="en-GB" sz="1800" b="1" dirty="0">
                <a:solidFill>
                  <a:srgbClr val="7030A0"/>
                </a:solidFill>
                <a:latin typeface="Courier New" panose="02070309020205020404" pitchFamily="49" charset="0"/>
                <a:cs typeface="Courier New" panose="02070309020205020404" pitchFamily="49" charset="0"/>
              </a:rPr>
              <a:t>display: grid</a:t>
            </a:r>
          </a:p>
          <a:p>
            <a:pPr lvl="2"/>
            <a:r>
              <a:rPr lang="en-GB" sz="1800" dirty="0">
                <a:cs typeface="Courier New" panose="02070309020205020404" pitchFamily="49" charset="0"/>
              </a:rPr>
              <a:t>Children of the container become grid items</a:t>
            </a:r>
          </a:p>
          <a:p>
            <a:pPr lvl="1"/>
            <a:r>
              <a:rPr lang="en-GB" sz="1800" dirty="0">
                <a:cs typeface="Courier New" panose="02070309020205020404" pitchFamily="49" charset="0"/>
              </a:rPr>
              <a:t>Set-up the grid columns and rows that we need</a:t>
            </a:r>
          </a:p>
          <a:p>
            <a:pPr lvl="1"/>
            <a:r>
              <a:rPr lang="en-GB" sz="1800" dirty="0">
                <a:cs typeface="Courier New" panose="02070309020205020404" pitchFamily="49" charset="0"/>
              </a:rPr>
              <a:t>Assign the grid items to areas of the grid</a:t>
            </a:r>
          </a:p>
          <a:p>
            <a:endParaRPr lang="en-GB" dirty="0"/>
          </a:p>
        </p:txBody>
      </p:sp>
      <p:pic>
        <p:nvPicPr>
          <p:cNvPr id="12" name="Picture 11"/>
          <p:cNvPicPr>
            <a:picLocks noChangeAspect="1"/>
          </p:cNvPicPr>
          <p:nvPr/>
        </p:nvPicPr>
        <p:blipFill>
          <a:blip r:embed="rId3"/>
          <a:stretch>
            <a:fillRect/>
          </a:stretch>
        </p:blipFill>
        <p:spPr>
          <a:xfrm>
            <a:off x="4716016" y="1844824"/>
            <a:ext cx="4339452" cy="2647145"/>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1069463636"/>
              </p:ext>
            </p:extLst>
          </p:nvPr>
        </p:nvGraphicFramePr>
        <p:xfrm>
          <a:off x="4716016" y="1861974"/>
          <a:ext cx="4343644" cy="2647146"/>
        </p:xfrm>
        <a:graphic>
          <a:graphicData uri="http://schemas.openxmlformats.org/drawingml/2006/table">
            <a:tbl>
              <a:tblPr/>
              <a:tblGrid>
                <a:gridCol w="1152128">
                  <a:extLst>
                    <a:ext uri="{9D8B030D-6E8A-4147-A177-3AD203B41FA5}">
                      <a16:colId xmlns:a16="http://schemas.microsoft.com/office/drawing/2014/main" val="384673377"/>
                    </a:ext>
                  </a:extLst>
                </a:gridCol>
                <a:gridCol w="3191516">
                  <a:extLst>
                    <a:ext uri="{9D8B030D-6E8A-4147-A177-3AD203B41FA5}">
                      <a16:colId xmlns:a16="http://schemas.microsoft.com/office/drawing/2014/main" val="4102701062"/>
                    </a:ext>
                  </a:extLst>
                </a:gridCol>
              </a:tblGrid>
              <a:tr h="708755">
                <a:tc>
                  <a:txBody>
                    <a:bodyPr/>
                    <a:lstStyle/>
                    <a:p>
                      <a:endParaRPr lang="en-GB" dirty="0"/>
                    </a:p>
                  </a:txBody>
                  <a:tcPr>
                    <a:lnL w="12700" cmpd="sng">
                      <a:solidFill>
                        <a:schemeClr val="tx1"/>
                      </a:solidFill>
                      <a:prstDash val="sysDash"/>
                    </a:lnL>
                    <a:lnR w="12700" cap="flat" cmpd="sng" algn="ctr">
                      <a:solidFill>
                        <a:schemeClr val="tx1"/>
                      </a:solidFill>
                      <a:prstDash val="sysDash"/>
                      <a:round/>
                      <a:headEnd type="none" w="med" len="med"/>
                      <a:tailEnd type="none" w="med" len="med"/>
                    </a:lnR>
                    <a:lnT w="12700" cmpd="sng">
                      <a:solidFill>
                        <a:schemeClr val="tx1"/>
                      </a:solidFill>
                      <a:prstDash val="sysDash"/>
                    </a:lnT>
                    <a:lnB w="12700" cap="flat" cmpd="sng" algn="ctr">
                      <a:solidFill>
                        <a:schemeClr val="tx1"/>
                      </a:solidFill>
                      <a:prstDash val="sysDash"/>
                      <a:round/>
                      <a:headEnd type="none" w="med" len="med"/>
                      <a:tailEnd type="none" w="med" len="med"/>
                    </a:lnB>
                    <a:noFill/>
                  </a:tcPr>
                </a:tc>
                <a:tc>
                  <a:txBody>
                    <a:bodyPr/>
                    <a:lstStyle/>
                    <a:p>
                      <a:endParaRPr lang="en-GB" dirty="0"/>
                    </a:p>
                  </a:txBody>
                  <a:tcPr>
                    <a:lnL w="12700" cap="flat" cmpd="sng" algn="ctr">
                      <a:solidFill>
                        <a:schemeClr val="tx1"/>
                      </a:solidFill>
                      <a:prstDash val="sysDash"/>
                      <a:round/>
                      <a:headEnd type="none" w="med" len="med"/>
                      <a:tailEnd type="none" w="med" len="med"/>
                    </a:lnL>
                    <a:lnR w="12700" cmpd="sng">
                      <a:solidFill>
                        <a:schemeClr val="tx1"/>
                      </a:solidFill>
                      <a:prstDash val="sysDash"/>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2139782796"/>
                  </a:ext>
                </a:extLst>
              </a:tr>
              <a:tr h="1378262">
                <a:tc>
                  <a:txBody>
                    <a:bodyPr/>
                    <a:lstStyle/>
                    <a:p>
                      <a:endParaRPr lang="en-GB"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tc>
                  <a:txBody>
                    <a:bodyPr/>
                    <a:lstStyle/>
                    <a:p>
                      <a:endParaRPr lang="en-GB" dirty="0" smtClean="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3868300913"/>
                  </a:ext>
                </a:extLst>
              </a:tr>
              <a:tr h="560129">
                <a:tc>
                  <a:txBody>
                    <a:bodyPr/>
                    <a:lstStyle/>
                    <a:p>
                      <a:endParaRPr lang="en-GB"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mpd="sng">
                      <a:solidFill>
                        <a:schemeClr val="tx1"/>
                      </a:solidFill>
                      <a:prstDash val="sysDash"/>
                    </a:lnB>
                    <a:noFill/>
                  </a:tcPr>
                </a:tc>
                <a:tc>
                  <a:txBody>
                    <a:bodyPr/>
                    <a:lstStyle/>
                    <a:p>
                      <a:endParaRPr lang="en-GB"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203828007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sz="4000" dirty="0">
                <a:latin typeface="Arial" charset="0"/>
                <a:cs typeface="Arial" charset="0"/>
              </a:rPr>
              <a:t>G</a:t>
            </a:r>
            <a:r>
              <a:rPr lang="en-GB" sz="4000" dirty="0" smtClean="0">
                <a:latin typeface="Arial" charset="0"/>
                <a:cs typeface="Arial" charset="0"/>
              </a:rPr>
              <a:t>rid container example </a:t>
            </a:r>
            <a:endParaRPr lang="en-GB" dirty="0"/>
          </a:p>
        </p:txBody>
      </p:sp>
      <p:sp>
        <p:nvSpPr>
          <p:cNvPr id="6" name="Content Placeholder 5"/>
          <p:cNvSpPr>
            <a:spLocks noGrp="1"/>
          </p:cNvSpPr>
          <p:nvPr>
            <p:ph idx="1"/>
          </p:nvPr>
        </p:nvSpPr>
        <p:spPr/>
        <p:txBody>
          <a:bodyPr/>
          <a:lstStyle/>
          <a:p>
            <a:r>
              <a:rPr lang="en-GB" dirty="0" smtClean="0"/>
              <a:t>v</a:t>
            </a:r>
            <a:endParaRPr lang="en-GB" dirty="0"/>
          </a:p>
        </p:txBody>
      </p:sp>
      <p:sp>
        <p:nvSpPr>
          <p:cNvPr id="7" name="Content Placeholder 2"/>
          <p:cNvSpPr txBox="1">
            <a:spLocks/>
          </p:cNvSpPr>
          <p:nvPr/>
        </p:nvSpPr>
        <p:spPr bwMode="auto">
          <a:xfrm>
            <a:off x="504056" y="2256051"/>
            <a:ext cx="3563888" cy="4629333"/>
          </a:xfrm>
          <a:prstGeom prst="rect">
            <a:avLst/>
          </a:prstGeom>
          <a:solidFill>
            <a:schemeClr val="bg1">
              <a:lumMod val="95000"/>
            </a:schemeClr>
          </a:solidFill>
          <a:ln w="9525">
            <a:solidFill>
              <a:schemeClr val="tx1"/>
            </a:solidFill>
            <a:miter lim="800000"/>
            <a:headEnd/>
            <a:tailEnd/>
          </a:ln>
        </p:spPr>
        <p:txBody>
          <a:bodyPr/>
          <a:lstStyle/>
          <a:p>
            <a:pPr marL="342900" indent="-342900" eaLnBrk="0" hangingPunct="0">
              <a:spcBef>
                <a:spcPct val="20000"/>
              </a:spcBef>
              <a:buClr>
                <a:schemeClr val="tx2"/>
              </a:buClr>
              <a:buSzPct val="70000"/>
              <a:defRPr/>
            </a:pPr>
            <a:r>
              <a:rPr lang="en-US" altLang="en-US" dirty="0">
                <a:solidFill>
                  <a:srgbClr val="FF0000"/>
                </a:solidFill>
                <a:latin typeface="+mj-lt"/>
                <a:cs typeface="Courier New" panose="02070309020205020404" pitchFamily="49" charset="0"/>
              </a:rPr>
              <a:t>&lt;div id="gridContainer</a:t>
            </a:r>
            <a:r>
              <a:rPr lang="en-US" altLang="en-US" dirty="0" smtClean="0">
                <a:solidFill>
                  <a:srgbClr val="FF0000"/>
                </a:solidFill>
                <a:latin typeface="+mj-lt"/>
                <a:cs typeface="Courier New" panose="02070309020205020404" pitchFamily="49" charset="0"/>
              </a:rPr>
              <a:t>"&gt;</a:t>
            </a:r>
          </a:p>
          <a:p>
            <a:pPr marL="342900" indent="-342900" eaLnBrk="0" hangingPunct="0">
              <a:spcBef>
                <a:spcPct val="20000"/>
              </a:spcBef>
              <a:buClr>
                <a:schemeClr val="tx2"/>
              </a:buClr>
              <a:buSzPct val="70000"/>
              <a:defRPr/>
            </a:pPr>
            <a:r>
              <a:rPr lang="en-GB" dirty="0">
                <a:latin typeface="+mj-lt"/>
                <a:ea typeface="Arial" charset="0"/>
                <a:cs typeface="Courier New" panose="02070309020205020404" pitchFamily="49" charset="0"/>
              </a:rPr>
              <a:t>	&lt;header&gt;</a:t>
            </a:r>
          </a:p>
          <a:p>
            <a:pPr marL="342900" indent="-342900" eaLnBrk="0" hangingPunct="0">
              <a:spcBef>
                <a:spcPct val="20000"/>
              </a:spcBef>
              <a:buClr>
                <a:schemeClr val="tx2"/>
              </a:buClr>
              <a:buSzPct val="70000"/>
              <a:defRPr/>
            </a:pPr>
            <a:r>
              <a:rPr lang="en-GB" dirty="0">
                <a:latin typeface="+mj-lt"/>
                <a:ea typeface="Arial" charset="0"/>
                <a:cs typeface="Courier New" panose="02070309020205020404" pitchFamily="49" charset="0"/>
              </a:rPr>
              <a:t>		&lt;h1&gt;Review it!&lt;/h1&gt;</a:t>
            </a:r>
          </a:p>
          <a:p>
            <a:pPr marL="342900" indent="-342900" eaLnBrk="0" hangingPunct="0">
              <a:spcBef>
                <a:spcPct val="20000"/>
              </a:spcBef>
              <a:buClr>
                <a:schemeClr val="tx2"/>
              </a:buClr>
              <a:buSzPct val="70000"/>
              <a:defRPr/>
            </a:pPr>
            <a:r>
              <a:rPr lang="en-GB" dirty="0">
                <a:latin typeface="+mj-lt"/>
                <a:ea typeface="Arial" charset="0"/>
                <a:cs typeface="Courier New" panose="02070309020205020404" pitchFamily="49" charset="0"/>
              </a:rPr>
              <a:t>	&lt;/header</a:t>
            </a:r>
            <a:r>
              <a:rPr lang="en-GB" dirty="0" smtClean="0">
                <a:latin typeface="+mj-lt"/>
                <a:ea typeface="Arial" charset="0"/>
                <a:cs typeface="Courier New" panose="02070309020205020404" pitchFamily="49" charset="0"/>
              </a:rPr>
              <a:t>&gt;</a:t>
            </a:r>
          </a:p>
          <a:p>
            <a:pPr marL="342900" indent="-342900" eaLnBrk="0" hangingPunct="0">
              <a:spcBef>
                <a:spcPct val="20000"/>
              </a:spcBef>
              <a:buClr>
                <a:schemeClr val="tx2"/>
              </a:buClr>
              <a:buSzPct val="70000"/>
              <a:defRPr/>
            </a:pPr>
            <a:r>
              <a:rPr lang="en-GB" dirty="0" smtClean="0">
                <a:ea typeface="Arial" charset="0"/>
                <a:cs typeface="Courier New" panose="02070309020205020404" pitchFamily="49" charset="0"/>
              </a:rPr>
              <a:t>	&lt;</a:t>
            </a:r>
            <a:r>
              <a:rPr lang="en-GB" dirty="0">
                <a:ea typeface="Arial" charset="0"/>
                <a:cs typeface="Courier New" panose="02070309020205020404" pitchFamily="49" charset="0"/>
              </a:rPr>
              <a:t>nav</a:t>
            </a:r>
            <a:r>
              <a:rPr lang="en-GB" dirty="0" smtClean="0">
                <a:ea typeface="Arial" charset="0"/>
                <a:cs typeface="Courier New" panose="02070309020205020404" pitchFamily="49" charset="0"/>
              </a:rPr>
              <a:t>&gt;</a:t>
            </a:r>
          </a:p>
          <a:p>
            <a:pPr marL="342900" indent="-342900" eaLnBrk="0" hangingPunct="0">
              <a:spcBef>
                <a:spcPct val="20000"/>
              </a:spcBef>
              <a:buClr>
                <a:schemeClr val="tx2"/>
              </a:buClr>
              <a:buSzPct val="70000"/>
              <a:defRPr/>
            </a:pPr>
            <a:r>
              <a:rPr lang="en-GB" dirty="0" smtClean="0">
                <a:ea typeface="Arial" charset="0"/>
                <a:cs typeface="Courier New" panose="02070309020205020404" pitchFamily="49" charset="0"/>
              </a:rPr>
              <a:t>		…</a:t>
            </a:r>
          </a:p>
          <a:p>
            <a:pPr marL="342900" indent="-342900" eaLnBrk="0" hangingPunct="0">
              <a:spcBef>
                <a:spcPct val="20000"/>
              </a:spcBef>
              <a:buClr>
                <a:schemeClr val="tx2"/>
              </a:buClr>
              <a:buSzPct val="70000"/>
              <a:defRPr/>
            </a:pPr>
            <a:r>
              <a:rPr lang="en-GB" dirty="0">
                <a:ea typeface="Arial" charset="0"/>
                <a:cs typeface="Courier New" panose="02070309020205020404" pitchFamily="49" charset="0"/>
              </a:rPr>
              <a:t>	&lt;/nav</a:t>
            </a:r>
            <a:r>
              <a:rPr lang="en-GB" dirty="0" smtClean="0">
                <a:ea typeface="Arial" charset="0"/>
                <a:cs typeface="Courier New" panose="02070309020205020404" pitchFamily="49" charset="0"/>
              </a:rPr>
              <a:t>&gt;</a:t>
            </a:r>
            <a:endParaRPr lang="en-GB" dirty="0">
              <a:latin typeface="+mj-lt"/>
              <a:ea typeface="Arial" charset="0"/>
              <a:cs typeface="Courier New" panose="02070309020205020404" pitchFamily="49" charset="0"/>
            </a:endParaRPr>
          </a:p>
          <a:p>
            <a:pPr marL="342900" indent="-342900" eaLnBrk="0" hangingPunct="0">
              <a:spcBef>
                <a:spcPct val="20000"/>
              </a:spcBef>
              <a:buClr>
                <a:schemeClr val="tx2"/>
              </a:buClr>
              <a:buSzPct val="70000"/>
              <a:defRPr/>
            </a:pPr>
            <a:r>
              <a:rPr lang="en-GB" dirty="0">
                <a:latin typeface="+mj-lt"/>
                <a:ea typeface="Arial" charset="0"/>
                <a:cs typeface="Courier New" panose="02070309020205020404" pitchFamily="49" charset="0"/>
              </a:rPr>
              <a:t>	&lt;main&gt;</a:t>
            </a:r>
          </a:p>
          <a:p>
            <a:pPr marL="342900" indent="-342900" eaLnBrk="0" hangingPunct="0">
              <a:spcBef>
                <a:spcPct val="20000"/>
              </a:spcBef>
              <a:buClr>
                <a:schemeClr val="tx2"/>
              </a:buClr>
              <a:buSzPct val="70000"/>
              <a:defRPr/>
            </a:pPr>
            <a:r>
              <a:rPr lang="en-GB" dirty="0">
                <a:latin typeface="+mj-lt"/>
                <a:ea typeface="Arial" charset="0"/>
                <a:cs typeface="Courier New" panose="02070309020205020404" pitchFamily="49" charset="0"/>
              </a:rPr>
              <a:t>		&lt;h2&gt;Latest&lt;/h2</a:t>
            </a:r>
            <a:r>
              <a:rPr lang="en-GB" dirty="0" smtClean="0">
                <a:latin typeface="+mj-lt"/>
                <a:ea typeface="Arial" charset="0"/>
                <a:cs typeface="Courier New" panose="02070309020205020404" pitchFamily="49" charset="0"/>
              </a:rPr>
              <a:t>&gt; …</a:t>
            </a:r>
            <a:endParaRPr lang="en-GB" dirty="0">
              <a:latin typeface="+mj-lt"/>
              <a:ea typeface="Arial" charset="0"/>
              <a:cs typeface="Courier New" panose="02070309020205020404" pitchFamily="49" charset="0"/>
            </a:endParaRPr>
          </a:p>
          <a:p>
            <a:pPr marL="342900" indent="-342900" eaLnBrk="0" hangingPunct="0">
              <a:spcBef>
                <a:spcPct val="20000"/>
              </a:spcBef>
              <a:buClr>
                <a:schemeClr val="tx2"/>
              </a:buClr>
              <a:buSzPct val="70000"/>
              <a:defRPr/>
            </a:pPr>
            <a:r>
              <a:rPr lang="en-GB" dirty="0">
                <a:latin typeface="+mj-lt"/>
                <a:ea typeface="Arial" charset="0"/>
                <a:cs typeface="Courier New" panose="02070309020205020404" pitchFamily="49" charset="0"/>
              </a:rPr>
              <a:t>	&lt;/main&gt;</a:t>
            </a:r>
          </a:p>
          <a:p>
            <a:pPr marL="342900" indent="-342900" eaLnBrk="0" hangingPunct="0">
              <a:spcBef>
                <a:spcPct val="20000"/>
              </a:spcBef>
              <a:buClr>
                <a:schemeClr val="tx2"/>
              </a:buClr>
              <a:buSzPct val="70000"/>
              <a:defRPr/>
            </a:pPr>
            <a:r>
              <a:rPr lang="en-GB" dirty="0">
                <a:latin typeface="+mj-lt"/>
                <a:ea typeface="Arial" charset="0"/>
                <a:cs typeface="Courier New" panose="02070309020205020404" pitchFamily="49" charset="0"/>
              </a:rPr>
              <a:t>	&lt;footer&gt;</a:t>
            </a:r>
          </a:p>
          <a:p>
            <a:pPr marL="342900" indent="-342900" eaLnBrk="0" hangingPunct="0">
              <a:spcBef>
                <a:spcPct val="20000"/>
              </a:spcBef>
              <a:buClr>
                <a:schemeClr val="tx2"/>
              </a:buClr>
              <a:buSzPct val="70000"/>
              <a:defRPr/>
            </a:pPr>
            <a:r>
              <a:rPr lang="en-GB" dirty="0">
                <a:latin typeface="+mj-lt"/>
                <a:ea typeface="Arial" charset="0"/>
                <a:cs typeface="Courier New" panose="02070309020205020404" pitchFamily="49" charset="0"/>
              </a:rPr>
              <a:t>		&lt;p&gt;Product …&lt;/p&gt;</a:t>
            </a:r>
          </a:p>
          <a:p>
            <a:pPr marL="342900" indent="-342900" eaLnBrk="0" hangingPunct="0">
              <a:spcBef>
                <a:spcPct val="20000"/>
              </a:spcBef>
              <a:buClr>
                <a:schemeClr val="tx2"/>
              </a:buClr>
              <a:buSzPct val="70000"/>
              <a:defRPr/>
            </a:pPr>
            <a:r>
              <a:rPr lang="en-GB" dirty="0">
                <a:latin typeface="+mj-lt"/>
                <a:ea typeface="Arial" charset="0"/>
                <a:cs typeface="Courier New" panose="02070309020205020404" pitchFamily="49" charset="0"/>
              </a:rPr>
              <a:t>	&lt;/footer</a:t>
            </a:r>
            <a:r>
              <a:rPr lang="en-GB" dirty="0" smtClean="0">
                <a:latin typeface="+mj-lt"/>
                <a:ea typeface="Arial" charset="0"/>
                <a:cs typeface="Courier New" panose="02070309020205020404" pitchFamily="49" charset="0"/>
              </a:rPr>
              <a:t>&gt;</a:t>
            </a:r>
          </a:p>
          <a:p>
            <a:pPr marL="342900" indent="-342900" eaLnBrk="0" hangingPunct="0">
              <a:spcBef>
                <a:spcPct val="20000"/>
              </a:spcBef>
              <a:buClr>
                <a:schemeClr val="tx2"/>
              </a:buClr>
              <a:buSzPct val="70000"/>
              <a:defRPr/>
            </a:pPr>
            <a:r>
              <a:rPr lang="en-GB" dirty="0" smtClean="0">
                <a:solidFill>
                  <a:srgbClr val="FF0000"/>
                </a:solidFill>
                <a:latin typeface="+mj-lt"/>
                <a:ea typeface="Arial" charset="0"/>
                <a:cs typeface="Courier New" panose="02070309020205020404" pitchFamily="49" charset="0"/>
              </a:rPr>
              <a:t>&lt;/div&gt;</a:t>
            </a:r>
            <a:endParaRPr lang="en-GB" dirty="0">
              <a:solidFill>
                <a:srgbClr val="FF0000"/>
              </a:solidFill>
              <a:latin typeface="+mj-lt"/>
              <a:ea typeface="Arial" charset="0"/>
              <a:cs typeface="Courier New" panose="02070309020205020404" pitchFamily="49" charset="0"/>
            </a:endParaRPr>
          </a:p>
          <a:p>
            <a:pPr marL="342900" indent="-342900" eaLnBrk="0" hangingPunct="0">
              <a:spcBef>
                <a:spcPct val="20000"/>
              </a:spcBef>
              <a:buClr>
                <a:schemeClr val="tx2"/>
              </a:buClr>
              <a:buSzPct val="70000"/>
              <a:defRPr/>
            </a:pPr>
            <a:r>
              <a:rPr lang="en-GB" dirty="0">
                <a:ea typeface="Arial" charset="0"/>
                <a:cs typeface="Arial" charset="0"/>
              </a:rPr>
              <a:t>	</a:t>
            </a:r>
          </a:p>
        </p:txBody>
      </p:sp>
      <p:sp>
        <p:nvSpPr>
          <p:cNvPr id="9"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Content Placeholder 3"/>
          <p:cNvSpPr txBox="1">
            <a:spLocks/>
          </p:cNvSpPr>
          <p:nvPr/>
        </p:nvSpPr>
        <p:spPr bwMode="auto">
          <a:xfrm>
            <a:off x="4499992" y="2522169"/>
            <a:ext cx="3528392" cy="906831"/>
          </a:xfrm>
          <a:prstGeom prst="rect">
            <a:avLst/>
          </a:prstGeom>
          <a:solidFill>
            <a:schemeClr val="bg1">
              <a:lumMod val="95000"/>
            </a:schemeClr>
          </a:solidFill>
          <a:ln w="9525">
            <a:solidFill>
              <a:schemeClr val="tx1"/>
            </a:solidFill>
            <a:miter lim="800000"/>
            <a:headEnd/>
            <a:tailEnd/>
          </a:ln>
        </p:spPr>
        <p:txBody>
          <a:bodyPr/>
          <a:lstStyle/>
          <a:p>
            <a:pPr lvl="0" eaLnBrk="0" hangingPunct="0"/>
            <a:r>
              <a:rPr lang="en-US" altLang="en-US" dirty="0">
                <a:latin typeface="+mj-lt"/>
                <a:cs typeface="Courier New" panose="02070309020205020404" pitchFamily="49" charset="0"/>
              </a:rPr>
              <a:t>#gridContainer </a:t>
            </a:r>
            <a:r>
              <a:rPr lang="en-US" altLang="en-US" dirty="0" smtClean="0">
                <a:latin typeface="+mj-lt"/>
                <a:cs typeface="Courier New" panose="02070309020205020404" pitchFamily="49" charset="0"/>
              </a:rPr>
              <a:t>{</a:t>
            </a:r>
          </a:p>
          <a:p>
            <a:pPr lvl="0" eaLnBrk="0" hangingPunct="0"/>
            <a:r>
              <a:rPr lang="en-US" altLang="en-US" dirty="0">
                <a:latin typeface="+mj-lt"/>
                <a:cs typeface="Courier New" panose="02070309020205020404" pitchFamily="49" charset="0"/>
              </a:rPr>
              <a:t>	</a:t>
            </a:r>
            <a:r>
              <a:rPr lang="en-US" altLang="en-US" b="1" dirty="0" smtClean="0">
                <a:solidFill>
                  <a:srgbClr val="FF0000"/>
                </a:solidFill>
                <a:latin typeface="+mj-lt"/>
                <a:cs typeface="Courier New" panose="02070309020205020404" pitchFamily="49" charset="0"/>
              </a:rPr>
              <a:t>display: grid;</a:t>
            </a:r>
          </a:p>
          <a:p>
            <a:pPr lvl="0" eaLnBrk="0" hangingPunct="0"/>
            <a:r>
              <a:rPr lang="en-US" altLang="en-US" dirty="0">
                <a:latin typeface="+mj-lt"/>
                <a:cs typeface="Courier New" panose="02070309020205020404" pitchFamily="49" charset="0"/>
              </a:rPr>
              <a:t>}</a:t>
            </a:r>
            <a:endParaRPr lang="en-US" altLang="en-US" dirty="0" smtClean="0">
              <a:latin typeface="+mj-lt"/>
              <a:cs typeface="Courier New" panose="02070309020205020404" pitchFamily="49" charset="0"/>
            </a:endParaRPr>
          </a:p>
        </p:txBody>
      </p:sp>
      <p:sp>
        <p:nvSpPr>
          <p:cNvPr id="11"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1"/>
          <p:cNvSpPr/>
          <p:nvPr/>
        </p:nvSpPr>
        <p:spPr>
          <a:xfrm>
            <a:off x="534095" y="1777678"/>
            <a:ext cx="3533849" cy="403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GB" b="1" dirty="0" smtClean="0"/>
              <a:t>Set-up the grid container</a:t>
            </a:r>
            <a:endParaRPr lang="en-GB" b="1" dirty="0"/>
          </a:p>
        </p:txBody>
      </p:sp>
      <p:sp>
        <p:nvSpPr>
          <p:cNvPr id="13" name="Rectangle 12"/>
          <p:cNvSpPr/>
          <p:nvPr/>
        </p:nvSpPr>
        <p:spPr>
          <a:xfrm>
            <a:off x="4494535" y="1800976"/>
            <a:ext cx="3533849" cy="547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GB" b="1" dirty="0" smtClean="0"/>
              <a:t>Turn the grid container into a CSS grid</a:t>
            </a:r>
            <a:endParaRPr lang="en-GB" b="1" dirty="0"/>
          </a:p>
        </p:txBody>
      </p:sp>
    </p:spTree>
    <p:extLst>
      <p:ext uri="{BB962C8B-B14F-4D97-AF65-F5344CB8AC3E}">
        <p14:creationId xmlns:p14="http://schemas.microsoft.com/office/powerpoint/2010/main" val="2433850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Columns and row tracks</a:t>
            </a:r>
            <a:endParaRPr lang="en-GB" dirty="0"/>
          </a:p>
        </p:txBody>
      </p:sp>
      <p:sp>
        <p:nvSpPr>
          <p:cNvPr id="3" name="Content Placeholder 2"/>
          <p:cNvSpPr>
            <a:spLocks noGrp="1"/>
          </p:cNvSpPr>
          <p:nvPr>
            <p:ph sz="half" idx="1"/>
          </p:nvPr>
        </p:nvSpPr>
        <p:spPr>
          <a:xfrm>
            <a:off x="438336" y="1728105"/>
            <a:ext cx="3826768" cy="3365921"/>
          </a:xfrm>
        </p:spPr>
        <p:txBody>
          <a:bodyPr/>
          <a:lstStyle/>
          <a:p>
            <a:r>
              <a:rPr lang="en-GB" sz="2000" dirty="0" smtClean="0"/>
              <a:t>Create the columns and rows (tracks) we need and specify their width and height using </a:t>
            </a:r>
          </a:p>
          <a:p>
            <a:pPr lvl="1"/>
            <a:r>
              <a:rPr lang="en-GB" sz="1800" b="1" dirty="0" smtClean="0">
                <a:solidFill>
                  <a:srgbClr val="7030A0"/>
                </a:solidFill>
                <a:latin typeface="Courier New" panose="02070309020205020404" pitchFamily="49" charset="0"/>
                <a:cs typeface="Courier New" panose="02070309020205020404" pitchFamily="49" charset="0"/>
              </a:rPr>
              <a:t>grid-template-rows</a:t>
            </a:r>
            <a:r>
              <a:rPr lang="en-GB" sz="1800" dirty="0" smtClean="0"/>
              <a:t> </a:t>
            </a:r>
          </a:p>
          <a:p>
            <a:pPr lvl="1"/>
            <a:r>
              <a:rPr lang="en-GB" sz="1800" b="1" dirty="0" smtClean="0">
                <a:solidFill>
                  <a:srgbClr val="7030A0"/>
                </a:solidFill>
                <a:latin typeface="Courier New" panose="02070309020205020404" pitchFamily="49" charset="0"/>
                <a:cs typeface="Courier New" panose="02070309020205020404" pitchFamily="49" charset="0"/>
              </a:rPr>
              <a:t>grid-template-columns</a:t>
            </a:r>
            <a:endParaRPr lang="en-GB" sz="1800" b="1" dirty="0" smtClean="0">
              <a:latin typeface="Courier New" panose="02070309020205020404" pitchFamily="49" charset="0"/>
              <a:cs typeface="Courier New" panose="02070309020205020404" pitchFamily="49" charset="0"/>
            </a:endParaRPr>
          </a:p>
          <a:p>
            <a:endParaRPr lang="en-GB" sz="2000" dirty="0" smtClean="0">
              <a:cs typeface="Courier New" panose="02070309020205020404" pitchFamily="49" charset="0"/>
            </a:endParaRPr>
          </a:p>
          <a:p>
            <a:endParaRPr lang="en-GB" sz="2000" dirty="0">
              <a:cs typeface="Courier New" panose="02070309020205020404" pitchFamily="49" charset="0"/>
            </a:endParaRPr>
          </a:p>
          <a:p>
            <a:endParaRPr lang="en-GB" sz="2000" dirty="0" smtClean="0">
              <a:cs typeface="Courier New" panose="02070309020205020404"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81662583"/>
              </p:ext>
            </p:extLst>
          </p:nvPr>
        </p:nvGraphicFramePr>
        <p:xfrm>
          <a:off x="4716016" y="1844824"/>
          <a:ext cx="4343644" cy="2546058"/>
        </p:xfrm>
        <a:graphic>
          <a:graphicData uri="http://schemas.openxmlformats.org/drawingml/2006/table">
            <a:tbl>
              <a:tblPr/>
              <a:tblGrid>
                <a:gridCol w="1061931">
                  <a:extLst>
                    <a:ext uri="{9D8B030D-6E8A-4147-A177-3AD203B41FA5}">
                      <a16:colId xmlns:a16="http://schemas.microsoft.com/office/drawing/2014/main" val="384673377"/>
                    </a:ext>
                  </a:extLst>
                </a:gridCol>
                <a:gridCol w="3281713">
                  <a:extLst>
                    <a:ext uri="{9D8B030D-6E8A-4147-A177-3AD203B41FA5}">
                      <a16:colId xmlns:a16="http://schemas.microsoft.com/office/drawing/2014/main" val="4102701062"/>
                    </a:ext>
                  </a:extLst>
                </a:gridCol>
              </a:tblGrid>
              <a:tr h="683099">
                <a:tc>
                  <a:txBody>
                    <a:bodyPr/>
                    <a:lstStyle/>
                    <a:p>
                      <a:endParaRPr lang="en-GB" dirty="0"/>
                    </a:p>
                  </a:txBody>
                  <a:tcPr>
                    <a:lnL w="12700" cmpd="sng">
                      <a:solidFill>
                        <a:schemeClr val="tx1"/>
                      </a:solidFill>
                      <a:prstDash val="sysDash"/>
                    </a:lnL>
                    <a:lnR w="12700" cap="flat" cmpd="sng" algn="ctr">
                      <a:solidFill>
                        <a:schemeClr val="tx1"/>
                      </a:solidFill>
                      <a:prstDash val="sysDash"/>
                      <a:round/>
                      <a:headEnd type="none" w="med" len="med"/>
                      <a:tailEnd type="none" w="med" len="med"/>
                    </a:lnR>
                    <a:lnT w="12700" cmpd="sng">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endParaRPr lang="en-GB" dirty="0"/>
                    </a:p>
                  </a:txBody>
                  <a:tcPr>
                    <a:lnL w="12700" cap="flat" cmpd="sng" algn="ctr">
                      <a:solidFill>
                        <a:schemeClr val="tx1"/>
                      </a:solidFill>
                      <a:prstDash val="sysDash"/>
                      <a:round/>
                      <a:headEnd type="none" w="med" len="med"/>
                      <a:tailEnd type="none" w="med" len="med"/>
                    </a:lnL>
                    <a:lnR w="12700" cmpd="sng">
                      <a:solidFill>
                        <a:schemeClr val="tx1"/>
                      </a:solidFill>
                      <a:prstDash val="sysDash"/>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139782796"/>
                  </a:ext>
                </a:extLst>
              </a:tr>
              <a:tr h="1297890">
                <a:tc>
                  <a:txBody>
                    <a:bodyPr/>
                    <a:lstStyle/>
                    <a:p>
                      <a:endParaRPr lang="en-GB"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endParaRPr lang="en-GB"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868300913"/>
                  </a:ext>
                </a:extLst>
              </a:tr>
              <a:tr h="565069">
                <a:tc>
                  <a:txBody>
                    <a:bodyPr/>
                    <a:lstStyle/>
                    <a:p>
                      <a:endParaRPr lang="en-GB"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mpd="sng">
                      <a:solidFill>
                        <a:schemeClr val="tx1"/>
                      </a:solidFill>
                      <a:prstDash val="sysDash"/>
                    </a:lnB>
                  </a:tcPr>
                </a:tc>
                <a:tc>
                  <a:txBody>
                    <a:bodyPr/>
                    <a:lstStyle/>
                    <a:p>
                      <a:endParaRPr lang="en-GB"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038280070"/>
                  </a:ext>
                </a:extLst>
              </a:tr>
            </a:tbl>
          </a:graphicData>
        </a:graphic>
      </p:graphicFrame>
      <p:sp>
        <p:nvSpPr>
          <p:cNvPr id="6" name="Content Placeholder 3"/>
          <p:cNvSpPr txBox="1">
            <a:spLocks/>
          </p:cNvSpPr>
          <p:nvPr/>
        </p:nvSpPr>
        <p:spPr bwMode="auto">
          <a:xfrm>
            <a:off x="179512" y="5250116"/>
            <a:ext cx="8880148" cy="1491252"/>
          </a:xfrm>
          <a:prstGeom prst="rect">
            <a:avLst/>
          </a:prstGeom>
          <a:solidFill>
            <a:schemeClr val="bg1">
              <a:lumMod val="95000"/>
            </a:schemeClr>
          </a:solidFill>
          <a:ln w="9525">
            <a:solidFill>
              <a:schemeClr val="tx1"/>
            </a:solidFill>
            <a:miter lim="800000"/>
            <a:headEnd/>
            <a:tailEnd/>
          </a:ln>
        </p:spPr>
        <p:txBody>
          <a:bodyPr/>
          <a:lstStyle/>
          <a:p>
            <a:pPr lvl="0" eaLnBrk="0" hangingPunct="0"/>
            <a:r>
              <a:rPr lang="en-US" altLang="en-US" dirty="0">
                <a:latin typeface="+mj-lt"/>
                <a:cs typeface="Courier New" panose="02070309020205020404" pitchFamily="49" charset="0"/>
              </a:rPr>
              <a:t>#gridContainer </a:t>
            </a:r>
            <a:r>
              <a:rPr lang="en-US" altLang="en-US" dirty="0" smtClean="0">
                <a:latin typeface="+mj-lt"/>
                <a:cs typeface="Courier New" panose="02070309020205020404" pitchFamily="49" charset="0"/>
              </a:rPr>
              <a:t>{</a:t>
            </a:r>
          </a:p>
          <a:p>
            <a:pPr lvl="0" eaLnBrk="0" hangingPunct="0"/>
            <a:r>
              <a:rPr lang="en-US" altLang="en-US" dirty="0">
                <a:latin typeface="+mj-lt"/>
                <a:cs typeface="Courier New" panose="02070309020205020404" pitchFamily="49" charset="0"/>
              </a:rPr>
              <a:t>	</a:t>
            </a:r>
            <a:r>
              <a:rPr lang="en-US" altLang="en-US" dirty="0" smtClean="0">
                <a:latin typeface="+mj-lt"/>
                <a:cs typeface="Courier New" panose="02070309020205020404" pitchFamily="49" charset="0"/>
              </a:rPr>
              <a:t>display: grid;</a:t>
            </a:r>
          </a:p>
          <a:p>
            <a:pPr lvl="0" eaLnBrk="0" hangingPunct="0"/>
            <a:r>
              <a:rPr lang="en-US" altLang="en-US" dirty="0" smtClean="0">
                <a:latin typeface="+mj-lt"/>
                <a:cs typeface="Courier New" panose="02070309020205020404" pitchFamily="49" charset="0"/>
              </a:rPr>
              <a:t>	</a:t>
            </a:r>
            <a:r>
              <a:rPr lang="en-US" altLang="en-US" dirty="0" smtClean="0">
                <a:solidFill>
                  <a:srgbClr val="FF0000"/>
                </a:solidFill>
                <a:latin typeface="+mj-lt"/>
                <a:cs typeface="Courier New" panose="02070309020205020404" pitchFamily="49" charset="0"/>
              </a:rPr>
              <a:t>grid-template-rows</a:t>
            </a:r>
            <a:r>
              <a:rPr lang="en-US" altLang="en-US" dirty="0" smtClean="0">
                <a:latin typeface="+mj-lt"/>
                <a:cs typeface="Courier New" panose="02070309020205020404" pitchFamily="49" charset="0"/>
              </a:rPr>
              <a:t>: [</a:t>
            </a:r>
            <a:r>
              <a:rPr lang="en-US" altLang="en-US" dirty="0">
                <a:latin typeface="+mj-lt"/>
                <a:cs typeface="Courier New" panose="02070309020205020404" pitchFamily="49" charset="0"/>
              </a:rPr>
              <a:t>header-start] 100px [content-start] </a:t>
            </a:r>
            <a:r>
              <a:rPr lang="en-US" altLang="en-US" dirty="0" smtClean="0">
                <a:latin typeface="+mj-lt"/>
                <a:cs typeface="Courier New" panose="02070309020205020404" pitchFamily="49" charset="0"/>
              </a:rPr>
              <a:t>1fr </a:t>
            </a:r>
            <a:r>
              <a:rPr lang="en-US" altLang="en-US" dirty="0">
                <a:latin typeface="+mj-lt"/>
                <a:cs typeface="Courier New" panose="02070309020205020404" pitchFamily="49" charset="0"/>
              </a:rPr>
              <a:t>[footer-start] 70px;</a:t>
            </a:r>
          </a:p>
          <a:p>
            <a:pPr lvl="0" eaLnBrk="0" hangingPunct="0"/>
            <a:r>
              <a:rPr lang="en-US" altLang="en-US" dirty="0">
                <a:latin typeface="+mj-lt"/>
                <a:cs typeface="Courier New" panose="02070309020205020404" pitchFamily="49" charset="0"/>
              </a:rPr>
              <a:t>	</a:t>
            </a:r>
            <a:r>
              <a:rPr lang="en-US" altLang="en-US" dirty="0" smtClean="0">
                <a:solidFill>
                  <a:srgbClr val="FF0000"/>
                </a:solidFill>
                <a:latin typeface="+mj-lt"/>
                <a:cs typeface="Courier New" panose="02070309020205020404" pitchFamily="49" charset="0"/>
              </a:rPr>
              <a:t>grid-template-columns</a:t>
            </a:r>
            <a:r>
              <a:rPr lang="en-US" altLang="en-US" dirty="0">
                <a:latin typeface="+mj-lt"/>
                <a:cs typeface="Courier New" panose="02070309020205020404" pitchFamily="49" charset="0"/>
              </a:rPr>
              <a:t>: [nav] 150px [main] 1fr;	</a:t>
            </a:r>
            <a:endParaRPr lang="en-US" altLang="en-US" dirty="0" smtClean="0">
              <a:latin typeface="+mj-lt"/>
              <a:cs typeface="Courier New" panose="02070309020205020404" pitchFamily="49" charset="0"/>
            </a:endParaRPr>
          </a:p>
          <a:p>
            <a:pPr lvl="0" eaLnBrk="0" hangingPunct="0"/>
            <a:r>
              <a:rPr lang="en-US" altLang="en-US" dirty="0">
                <a:latin typeface="+mj-lt"/>
                <a:cs typeface="Courier New" panose="02070309020205020404" pitchFamily="49" charset="0"/>
              </a:rPr>
              <a:t>}</a:t>
            </a:r>
            <a:endParaRPr lang="en-US" altLang="en-US" dirty="0" smtClean="0">
              <a:latin typeface="+mj-lt"/>
              <a:cs typeface="Courier New" panose="02070309020205020404" pitchFamily="49" charset="0"/>
            </a:endParaRPr>
          </a:p>
        </p:txBody>
      </p:sp>
      <p:sp>
        <p:nvSpPr>
          <p:cNvPr id="7" name="Content Placeholder 3"/>
          <p:cNvSpPr txBox="1">
            <a:spLocks/>
          </p:cNvSpPr>
          <p:nvPr/>
        </p:nvSpPr>
        <p:spPr bwMode="auto">
          <a:xfrm>
            <a:off x="899592" y="3501008"/>
            <a:ext cx="3240360" cy="1152128"/>
          </a:xfrm>
          <a:prstGeom prst="rect">
            <a:avLst/>
          </a:prstGeom>
          <a:solidFill>
            <a:schemeClr val="accent6">
              <a:lumMod val="40000"/>
              <a:lumOff val="60000"/>
            </a:schemeClr>
          </a:solidFill>
          <a:ln w="9525">
            <a:solidFill>
              <a:schemeClr val="tx1"/>
            </a:solidFill>
            <a:miter lim="800000"/>
            <a:headEnd/>
            <a:tailEnd/>
          </a:ln>
        </p:spPr>
        <p:txBody>
          <a:bodyPr/>
          <a:lstStyle/>
          <a:p>
            <a:r>
              <a:rPr lang="en-GB" b="1" dirty="0">
                <a:cs typeface="Courier New" panose="02070309020205020404" pitchFamily="49" charset="0"/>
              </a:rPr>
              <a:t>Track size </a:t>
            </a:r>
            <a:r>
              <a:rPr lang="en-GB" b="1" dirty="0" smtClean="0">
                <a:cs typeface="Courier New" panose="02070309020205020404" pitchFamily="49" charset="0"/>
              </a:rPr>
              <a:t>values:</a:t>
            </a:r>
          </a:p>
          <a:p>
            <a:r>
              <a:rPr lang="en-GB" dirty="0" smtClean="0">
                <a:cs typeface="Courier New" panose="02070309020205020404" pitchFamily="49" charset="0"/>
              </a:rPr>
              <a:t>px</a:t>
            </a:r>
            <a:r>
              <a:rPr lang="en-GB" dirty="0">
                <a:cs typeface="Courier New" panose="02070309020205020404" pitchFamily="49" charset="0"/>
              </a:rPr>
              <a:t>, em, %, fr, auto, </a:t>
            </a:r>
            <a:endParaRPr lang="en-GB" dirty="0" smtClean="0">
              <a:cs typeface="Courier New" panose="02070309020205020404" pitchFamily="49" charset="0"/>
            </a:endParaRPr>
          </a:p>
          <a:p>
            <a:r>
              <a:rPr lang="en-GB" dirty="0" smtClean="0">
                <a:cs typeface="Courier New" panose="02070309020205020404" pitchFamily="49" charset="0"/>
              </a:rPr>
              <a:t>min-content</a:t>
            </a:r>
            <a:r>
              <a:rPr lang="en-GB" dirty="0">
                <a:cs typeface="Courier New" panose="02070309020205020404" pitchFamily="49" charset="0"/>
              </a:rPr>
              <a:t>, max-content, </a:t>
            </a:r>
            <a:endParaRPr lang="en-GB" dirty="0" smtClean="0">
              <a:cs typeface="Courier New" panose="02070309020205020404" pitchFamily="49" charset="0"/>
            </a:endParaRPr>
          </a:p>
          <a:p>
            <a:r>
              <a:rPr lang="en-GB" dirty="0" smtClean="0">
                <a:cs typeface="Courier New" panose="02070309020205020404" pitchFamily="49" charset="0"/>
              </a:rPr>
              <a:t>min-max</a:t>
            </a:r>
            <a:r>
              <a:rPr lang="en-GB" dirty="0">
                <a:cs typeface="Courier New" panose="02070309020205020404" pitchFamily="49" charset="0"/>
              </a:rPr>
              <a:t>(), fit-content()</a:t>
            </a:r>
          </a:p>
        </p:txBody>
      </p:sp>
      <p:sp>
        <p:nvSpPr>
          <p:cNvPr id="8" name="Rectangle 7"/>
          <p:cNvSpPr/>
          <p:nvPr/>
        </p:nvSpPr>
        <p:spPr>
          <a:xfrm>
            <a:off x="4427984" y="1988840"/>
            <a:ext cx="869553" cy="403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GB" b="1" dirty="0" smtClean="0"/>
              <a:t>100px</a:t>
            </a:r>
            <a:endParaRPr lang="en-GB" b="1" dirty="0"/>
          </a:p>
        </p:txBody>
      </p:sp>
      <p:sp>
        <p:nvSpPr>
          <p:cNvPr id="9" name="Rectangle 8"/>
          <p:cNvSpPr/>
          <p:nvPr/>
        </p:nvSpPr>
        <p:spPr>
          <a:xfrm>
            <a:off x="4427985" y="2910146"/>
            <a:ext cx="576064" cy="403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GB" b="1" dirty="0" smtClean="0"/>
              <a:t>1fr</a:t>
            </a:r>
            <a:endParaRPr lang="en-GB" b="1" dirty="0"/>
          </a:p>
        </p:txBody>
      </p:sp>
      <p:sp>
        <p:nvSpPr>
          <p:cNvPr id="10" name="Rectangle 9"/>
          <p:cNvSpPr/>
          <p:nvPr/>
        </p:nvSpPr>
        <p:spPr>
          <a:xfrm>
            <a:off x="4415408" y="3878187"/>
            <a:ext cx="869553" cy="403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GB" b="1" dirty="0" smtClean="0"/>
              <a:t>100px</a:t>
            </a:r>
            <a:endParaRPr lang="en-GB" b="1" dirty="0"/>
          </a:p>
        </p:txBody>
      </p:sp>
      <p:sp>
        <p:nvSpPr>
          <p:cNvPr id="11" name="Rectangle 10"/>
          <p:cNvSpPr/>
          <p:nvPr/>
        </p:nvSpPr>
        <p:spPr>
          <a:xfrm>
            <a:off x="4862760" y="1368928"/>
            <a:ext cx="869553" cy="403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GB" b="1" dirty="0" smtClean="0"/>
              <a:t>150px</a:t>
            </a:r>
            <a:endParaRPr lang="en-GB" b="1" dirty="0"/>
          </a:p>
        </p:txBody>
      </p:sp>
      <p:sp>
        <p:nvSpPr>
          <p:cNvPr id="12" name="Rectangle 11"/>
          <p:cNvSpPr/>
          <p:nvPr/>
        </p:nvSpPr>
        <p:spPr>
          <a:xfrm>
            <a:off x="7092280" y="1355081"/>
            <a:ext cx="576064" cy="403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GB" b="1" dirty="0" smtClean="0"/>
              <a:t>1fr</a:t>
            </a:r>
            <a:endParaRPr lang="en-GB" b="1" dirty="0"/>
          </a:p>
        </p:txBody>
      </p:sp>
      <p:sp>
        <p:nvSpPr>
          <p:cNvPr id="13" name="Content Placeholder 2"/>
          <p:cNvSpPr>
            <a:spLocks noGrp="1"/>
          </p:cNvSpPr>
          <p:nvPr>
            <p:ph sz="half" idx="1"/>
          </p:nvPr>
        </p:nvSpPr>
        <p:spPr>
          <a:xfrm>
            <a:off x="539552" y="4691084"/>
            <a:ext cx="4536504" cy="383338"/>
          </a:xfrm>
        </p:spPr>
        <p:txBody>
          <a:bodyPr/>
          <a:lstStyle/>
          <a:p>
            <a:r>
              <a:rPr lang="en-GB" sz="2000" dirty="0">
                <a:cs typeface="Courier New" panose="02070309020205020404" pitchFamily="49" charset="0"/>
              </a:rPr>
              <a:t>We can also name each track</a:t>
            </a:r>
          </a:p>
          <a:p>
            <a:endParaRPr lang="en-GB" sz="2000" dirty="0" smtClean="0">
              <a:cs typeface="Courier New" panose="02070309020205020404" pitchFamily="49" charset="0"/>
            </a:endParaRPr>
          </a:p>
        </p:txBody>
      </p:sp>
    </p:spTree>
    <p:extLst>
      <p:ext uri="{BB962C8B-B14F-4D97-AF65-F5344CB8AC3E}">
        <p14:creationId xmlns:p14="http://schemas.microsoft.com/office/powerpoint/2010/main" val="31190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Grid areas</a:t>
            </a:r>
            <a:endParaRPr lang="en-GB" dirty="0"/>
          </a:p>
        </p:txBody>
      </p:sp>
      <p:sp>
        <p:nvSpPr>
          <p:cNvPr id="3" name="Content Placeholder 2"/>
          <p:cNvSpPr>
            <a:spLocks noGrp="1"/>
          </p:cNvSpPr>
          <p:nvPr>
            <p:ph sz="half" idx="1"/>
          </p:nvPr>
        </p:nvSpPr>
        <p:spPr/>
        <p:txBody>
          <a:bodyPr/>
          <a:lstStyle/>
          <a:p>
            <a:r>
              <a:rPr lang="en-GB" sz="1800" dirty="0" smtClean="0"/>
              <a:t>We can assign names to areas of the grid using </a:t>
            </a:r>
            <a:r>
              <a:rPr lang="en-GB" sz="1800" b="1" dirty="0" smtClean="0">
                <a:solidFill>
                  <a:srgbClr val="7030A0"/>
                </a:solidFill>
                <a:latin typeface="Courier New" panose="02070309020205020404" pitchFamily="49" charset="0"/>
                <a:cs typeface="Courier New" panose="02070309020205020404" pitchFamily="49" charset="0"/>
              </a:rPr>
              <a:t>grid-template-areas </a:t>
            </a:r>
          </a:p>
          <a:p>
            <a:r>
              <a:rPr lang="en-GB" sz="1800" dirty="0" smtClean="0"/>
              <a:t>Provide a list of names for every cell in a grid row</a:t>
            </a:r>
          </a:p>
          <a:p>
            <a:r>
              <a:rPr lang="en-GB" sz="1800" dirty="0" smtClean="0"/>
              <a:t>When neighbouring cells share a name they form a </a:t>
            </a:r>
            <a:r>
              <a:rPr lang="en-GB" sz="1800" dirty="0" smtClean="0"/>
              <a:t>grid </a:t>
            </a:r>
            <a:r>
              <a:rPr lang="en-GB" sz="1800" dirty="0" smtClean="0"/>
              <a:t>area with that name</a:t>
            </a:r>
          </a:p>
          <a:p>
            <a:endParaRPr lang="en-GB" sz="2000" dirty="0"/>
          </a:p>
        </p:txBody>
      </p:sp>
      <p:sp>
        <p:nvSpPr>
          <p:cNvPr id="5" name="Content Placeholder 3"/>
          <p:cNvSpPr txBox="1">
            <a:spLocks/>
          </p:cNvSpPr>
          <p:nvPr/>
        </p:nvSpPr>
        <p:spPr bwMode="auto">
          <a:xfrm>
            <a:off x="179512" y="4293096"/>
            <a:ext cx="8880148" cy="2520280"/>
          </a:xfrm>
          <a:prstGeom prst="rect">
            <a:avLst/>
          </a:prstGeom>
          <a:solidFill>
            <a:schemeClr val="bg1">
              <a:lumMod val="95000"/>
            </a:schemeClr>
          </a:solidFill>
          <a:ln w="9525">
            <a:solidFill>
              <a:schemeClr val="tx1"/>
            </a:solidFill>
            <a:miter lim="800000"/>
            <a:headEnd/>
            <a:tailEnd/>
          </a:ln>
        </p:spPr>
        <p:txBody>
          <a:bodyPr/>
          <a:lstStyle/>
          <a:p>
            <a:pPr lvl="0" eaLnBrk="0" hangingPunct="0"/>
            <a:r>
              <a:rPr lang="en-US" altLang="en-US" dirty="0">
                <a:latin typeface="+mj-lt"/>
                <a:cs typeface="Courier New" panose="02070309020205020404" pitchFamily="49" charset="0"/>
              </a:rPr>
              <a:t>#gridContainer </a:t>
            </a:r>
            <a:r>
              <a:rPr lang="en-US" altLang="en-US" dirty="0" smtClean="0">
                <a:latin typeface="+mj-lt"/>
                <a:cs typeface="Courier New" panose="02070309020205020404" pitchFamily="49" charset="0"/>
              </a:rPr>
              <a:t>{</a:t>
            </a:r>
          </a:p>
          <a:p>
            <a:pPr lvl="0" eaLnBrk="0" hangingPunct="0"/>
            <a:r>
              <a:rPr lang="en-US" altLang="en-US" dirty="0">
                <a:latin typeface="+mj-lt"/>
                <a:cs typeface="Courier New" panose="02070309020205020404" pitchFamily="49" charset="0"/>
              </a:rPr>
              <a:t>	</a:t>
            </a:r>
            <a:r>
              <a:rPr lang="en-US" altLang="en-US" dirty="0" smtClean="0">
                <a:latin typeface="+mj-lt"/>
                <a:cs typeface="Courier New" panose="02070309020205020404" pitchFamily="49" charset="0"/>
              </a:rPr>
              <a:t>display: grid;</a:t>
            </a:r>
          </a:p>
          <a:p>
            <a:pPr lvl="0" eaLnBrk="0" hangingPunct="0"/>
            <a:r>
              <a:rPr lang="en-US" altLang="en-US" dirty="0" smtClean="0">
                <a:latin typeface="+mj-lt"/>
                <a:cs typeface="Courier New" panose="02070309020205020404" pitchFamily="49" charset="0"/>
              </a:rPr>
              <a:t>	grid-template-rows: [</a:t>
            </a:r>
            <a:r>
              <a:rPr lang="en-US" altLang="en-US" dirty="0">
                <a:latin typeface="+mj-lt"/>
                <a:cs typeface="Courier New" panose="02070309020205020404" pitchFamily="49" charset="0"/>
              </a:rPr>
              <a:t>header-start] 100px [content-start] </a:t>
            </a:r>
            <a:r>
              <a:rPr lang="en-US" altLang="en-US" dirty="0" smtClean="0">
                <a:latin typeface="+mj-lt"/>
                <a:cs typeface="Courier New" panose="02070309020205020404" pitchFamily="49" charset="0"/>
              </a:rPr>
              <a:t>1fr </a:t>
            </a:r>
            <a:r>
              <a:rPr lang="en-US" altLang="en-US" dirty="0">
                <a:latin typeface="+mj-lt"/>
                <a:cs typeface="Courier New" panose="02070309020205020404" pitchFamily="49" charset="0"/>
              </a:rPr>
              <a:t>[footer-start] 70px;</a:t>
            </a:r>
          </a:p>
          <a:p>
            <a:pPr lvl="0" eaLnBrk="0" hangingPunct="0"/>
            <a:r>
              <a:rPr lang="en-US" altLang="en-US" dirty="0">
                <a:latin typeface="+mj-lt"/>
                <a:cs typeface="Courier New" panose="02070309020205020404" pitchFamily="49" charset="0"/>
              </a:rPr>
              <a:t>	</a:t>
            </a:r>
            <a:r>
              <a:rPr lang="en-US" altLang="en-US" dirty="0" smtClean="0">
                <a:latin typeface="+mj-lt"/>
                <a:cs typeface="Courier New" panose="02070309020205020404" pitchFamily="49" charset="0"/>
              </a:rPr>
              <a:t>grid-template-columns</a:t>
            </a:r>
            <a:r>
              <a:rPr lang="en-US" altLang="en-US" dirty="0">
                <a:latin typeface="+mj-lt"/>
                <a:cs typeface="Courier New" panose="02070309020205020404" pitchFamily="49" charset="0"/>
              </a:rPr>
              <a:t>: [nav] 150px [main] 1fr</a:t>
            </a:r>
            <a:r>
              <a:rPr lang="en-US" altLang="en-US" dirty="0" smtClean="0">
                <a:latin typeface="+mj-lt"/>
                <a:cs typeface="Courier New" panose="02070309020205020404" pitchFamily="49" charset="0"/>
              </a:rPr>
              <a:t>;</a:t>
            </a:r>
          </a:p>
          <a:p>
            <a:pPr lvl="0" eaLnBrk="0" hangingPunct="0"/>
            <a:r>
              <a:rPr lang="en-GB" altLang="en-US" dirty="0" smtClean="0">
                <a:latin typeface="+mj-lt"/>
                <a:cs typeface="Courier New" panose="02070309020205020404" pitchFamily="49" charset="0"/>
              </a:rPr>
              <a:t>	</a:t>
            </a:r>
            <a:r>
              <a:rPr lang="en-GB" altLang="en-US" dirty="0" smtClean="0">
                <a:solidFill>
                  <a:srgbClr val="FF0000"/>
                </a:solidFill>
                <a:latin typeface="+mj-lt"/>
                <a:cs typeface="Courier New" panose="02070309020205020404" pitchFamily="49" charset="0"/>
              </a:rPr>
              <a:t>grid-template-areas</a:t>
            </a:r>
            <a:r>
              <a:rPr lang="en-GB" altLang="en-US" dirty="0">
                <a:latin typeface="+mj-lt"/>
                <a:cs typeface="Courier New" panose="02070309020205020404" pitchFamily="49" charset="0"/>
              </a:rPr>
              <a:t>:</a:t>
            </a:r>
          </a:p>
          <a:p>
            <a:pPr lvl="0" eaLnBrk="0" hangingPunct="0"/>
            <a:r>
              <a:rPr lang="en-GB" altLang="en-US" dirty="0">
                <a:latin typeface="+mj-lt"/>
                <a:cs typeface="Courier New" panose="02070309020205020404" pitchFamily="49" charset="0"/>
              </a:rPr>
              <a:t>	</a:t>
            </a:r>
            <a:r>
              <a:rPr lang="en-GB" altLang="en-US" dirty="0" smtClean="0">
                <a:latin typeface="+mj-lt"/>
                <a:cs typeface="Courier New" panose="02070309020205020404" pitchFamily="49" charset="0"/>
              </a:rPr>
              <a:t>	"</a:t>
            </a:r>
            <a:r>
              <a:rPr lang="en-GB" altLang="en-US" dirty="0">
                <a:latin typeface="+mj-lt"/>
                <a:cs typeface="Courier New" panose="02070309020205020404" pitchFamily="49" charset="0"/>
              </a:rPr>
              <a:t>header header"</a:t>
            </a:r>
          </a:p>
          <a:p>
            <a:pPr lvl="0" eaLnBrk="0" hangingPunct="0"/>
            <a:r>
              <a:rPr lang="en-GB" altLang="en-US" dirty="0">
                <a:latin typeface="+mj-lt"/>
                <a:cs typeface="Courier New" panose="02070309020205020404" pitchFamily="49" charset="0"/>
              </a:rPr>
              <a:t>		</a:t>
            </a:r>
            <a:r>
              <a:rPr lang="en-GB" altLang="en-US" dirty="0" smtClean="0">
                <a:latin typeface="+mj-lt"/>
                <a:cs typeface="Courier New" panose="02070309020205020404" pitchFamily="49" charset="0"/>
              </a:rPr>
              <a:t>"</a:t>
            </a:r>
            <a:r>
              <a:rPr lang="en-GB" altLang="en-US" dirty="0">
                <a:latin typeface="+mj-lt"/>
                <a:cs typeface="Courier New" panose="02070309020205020404" pitchFamily="49" charset="0"/>
              </a:rPr>
              <a:t>nav main"</a:t>
            </a:r>
          </a:p>
          <a:p>
            <a:pPr lvl="0" eaLnBrk="0" hangingPunct="0"/>
            <a:r>
              <a:rPr lang="en-GB" altLang="en-US" dirty="0">
                <a:latin typeface="+mj-lt"/>
                <a:cs typeface="Courier New" panose="02070309020205020404" pitchFamily="49" charset="0"/>
              </a:rPr>
              <a:t>		</a:t>
            </a:r>
            <a:r>
              <a:rPr lang="en-GB" altLang="en-US" dirty="0" smtClean="0">
                <a:latin typeface="+mj-lt"/>
                <a:cs typeface="Courier New" panose="02070309020205020404" pitchFamily="49" charset="0"/>
              </a:rPr>
              <a:t>"</a:t>
            </a:r>
            <a:r>
              <a:rPr lang="en-GB" altLang="en-US" dirty="0">
                <a:latin typeface="+mj-lt"/>
                <a:cs typeface="Courier New" panose="02070309020205020404" pitchFamily="49" charset="0"/>
              </a:rPr>
              <a:t>footer footer";</a:t>
            </a:r>
            <a:r>
              <a:rPr lang="en-US" altLang="en-US" dirty="0">
                <a:latin typeface="+mj-lt"/>
                <a:cs typeface="Courier New" panose="02070309020205020404" pitchFamily="49" charset="0"/>
              </a:rPr>
              <a:t>	</a:t>
            </a:r>
            <a:endParaRPr lang="en-US" altLang="en-US" dirty="0" smtClean="0">
              <a:latin typeface="+mj-lt"/>
              <a:cs typeface="Courier New" panose="02070309020205020404" pitchFamily="49" charset="0"/>
            </a:endParaRPr>
          </a:p>
          <a:p>
            <a:pPr lvl="0" eaLnBrk="0" hangingPunct="0"/>
            <a:r>
              <a:rPr lang="en-US" altLang="en-US" dirty="0">
                <a:latin typeface="+mj-lt"/>
                <a:cs typeface="Courier New" panose="02070309020205020404" pitchFamily="49" charset="0"/>
              </a:rPr>
              <a:t>}</a:t>
            </a:r>
            <a:endParaRPr lang="en-US" altLang="en-US" dirty="0" smtClean="0">
              <a:latin typeface="+mj-lt"/>
              <a:cs typeface="Courier New" panose="02070309020205020404" pitchFamily="49"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263056120"/>
              </p:ext>
            </p:extLst>
          </p:nvPr>
        </p:nvGraphicFramePr>
        <p:xfrm>
          <a:off x="4716016" y="1197039"/>
          <a:ext cx="4343644" cy="2546058"/>
        </p:xfrm>
        <a:graphic>
          <a:graphicData uri="http://schemas.openxmlformats.org/drawingml/2006/table">
            <a:tbl>
              <a:tblPr/>
              <a:tblGrid>
                <a:gridCol w="1061931">
                  <a:extLst>
                    <a:ext uri="{9D8B030D-6E8A-4147-A177-3AD203B41FA5}">
                      <a16:colId xmlns:a16="http://schemas.microsoft.com/office/drawing/2014/main" val="384673377"/>
                    </a:ext>
                  </a:extLst>
                </a:gridCol>
                <a:gridCol w="3281713">
                  <a:extLst>
                    <a:ext uri="{9D8B030D-6E8A-4147-A177-3AD203B41FA5}">
                      <a16:colId xmlns:a16="http://schemas.microsoft.com/office/drawing/2014/main" val="4102701062"/>
                    </a:ext>
                  </a:extLst>
                </a:gridCol>
              </a:tblGrid>
              <a:tr h="683099">
                <a:tc>
                  <a:txBody>
                    <a:bodyPr/>
                    <a:lstStyle/>
                    <a:p>
                      <a:r>
                        <a:rPr lang="en-GB" dirty="0" smtClean="0"/>
                        <a:t>“header</a:t>
                      </a:r>
                      <a:endParaRPr lang="en-GB" dirty="0"/>
                    </a:p>
                  </a:txBody>
                  <a:tcPr>
                    <a:lnL w="12700" cmpd="sng">
                      <a:solidFill>
                        <a:schemeClr val="tx1"/>
                      </a:solidFill>
                      <a:prstDash val="sysDash"/>
                    </a:lnL>
                    <a:lnR w="12700" cap="flat" cmpd="sng" algn="ctr">
                      <a:solidFill>
                        <a:schemeClr val="tx1"/>
                      </a:solidFill>
                      <a:prstDash val="sysDash"/>
                      <a:round/>
                      <a:headEnd type="none" w="med" len="med"/>
                      <a:tailEnd type="none" w="med" len="med"/>
                    </a:lnR>
                    <a:lnT w="12700" cmpd="sng">
                      <a:solidFill>
                        <a:schemeClr val="tx1"/>
                      </a:solidFill>
                      <a:prstDash val="sysDash"/>
                    </a:lnT>
                    <a:lnB w="12700" cap="flat" cmpd="sng" algn="ctr">
                      <a:solidFill>
                        <a:schemeClr val="tx1"/>
                      </a:solidFill>
                      <a:prstDash val="sysDash"/>
                      <a:round/>
                      <a:headEnd type="none" w="med" len="med"/>
                      <a:tailEnd type="none" w="med" len="med"/>
                    </a:lnB>
                    <a:solidFill>
                      <a:schemeClr val="bg1"/>
                    </a:solidFill>
                  </a:tcPr>
                </a:tc>
                <a:tc>
                  <a:txBody>
                    <a:bodyPr/>
                    <a:lstStyle/>
                    <a:p>
                      <a:r>
                        <a:rPr lang="en-GB" dirty="0" smtClean="0"/>
                        <a:t>header”</a:t>
                      </a:r>
                      <a:endParaRPr lang="en-GB" dirty="0"/>
                    </a:p>
                  </a:txBody>
                  <a:tcPr>
                    <a:lnL w="12700" cap="flat" cmpd="sng" algn="ctr">
                      <a:solidFill>
                        <a:schemeClr val="tx1"/>
                      </a:solidFill>
                      <a:prstDash val="sysDash"/>
                      <a:round/>
                      <a:headEnd type="none" w="med" len="med"/>
                      <a:tailEnd type="none" w="med" len="med"/>
                    </a:lnL>
                    <a:lnR w="12700" cmpd="sng">
                      <a:solidFill>
                        <a:schemeClr val="tx1"/>
                      </a:solidFill>
                      <a:prstDash val="sysDash"/>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extLst>
                  <a:ext uri="{0D108BD9-81ED-4DB2-BD59-A6C34878D82A}">
                    <a16:rowId xmlns:a16="http://schemas.microsoft.com/office/drawing/2014/main" val="2139782796"/>
                  </a:ext>
                </a:extLst>
              </a:tr>
              <a:tr h="1297890">
                <a:tc>
                  <a:txBody>
                    <a:bodyPr/>
                    <a:lstStyle/>
                    <a:p>
                      <a:r>
                        <a:rPr lang="en-GB" dirty="0" smtClean="0"/>
                        <a:t>“nav</a:t>
                      </a:r>
                      <a:endParaRPr lang="en-GB"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r>
                        <a:rPr lang="en-GB" dirty="0" smtClean="0"/>
                        <a:t>main”</a:t>
                      </a:r>
                      <a:endParaRPr lang="en-GB"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extLst>
                  <a:ext uri="{0D108BD9-81ED-4DB2-BD59-A6C34878D82A}">
                    <a16:rowId xmlns:a16="http://schemas.microsoft.com/office/drawing/2014/main" val="3868300913"/>
                  </a:ext>
                </a:extLst>
              </a:tr>
              <a:tr h="565069">
                <a:tc>
                  <a:txBody>
                    <a:bodyPr/>
                    <a:lstStyle/>
                    <a:p>
                      <a:r>
                        <a:rPr lang="en-GB" dirty="0" smtClean="0"/>
                        <a:t>“footer</a:t>
                      </a:r>
                      <a:endParaRPr lang="en-GB"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mpd="sng">
                      <a:solidFill>
                        <a:schemeClr val="tx1"/>
                      </a:solidFill>
                      <a:prstDash val="sysDash"/>
                    </a:lnB>
                    <a:solidFill>
                      <a:schemeClr val="bg1"/>
                    </a:solidFill>
                  </a:tcPr>
                </a:tc>
                <a:tc>
                  <a:txBody>
                    <a:bodyPr/>
                    <a:lstStyle/>
                    <a:p>
                      <a:r>
                        <a:rPr lang="en-GB" dirty="0" smtClean="0"/>
                        <a:t>footer”</a:t>
                      </a:r>
                      <a:endParaRPr lang="en-GB"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extLst>
                  <a:ext uri="{0D108BD9-81ED-4DB2-BD59-A6C34878D82A}">
                    <a16:rowId xmlns:a16="http://schemas.microsoft.com/office/drawing/2014/main" val="203828007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8242005"/>
              </p:ext>
            </p:extLst>
          </p:nvPr>
        </p:nvGraphicFramePr>
        <p:xfrm>
          <a:off x="4716016" y="4250526"/>
          <a:ext cx="4343644" cy="2546058"/>
        </p:xfrm>
        <a:graphic>
          <a:graphicData uri="http://schemas.openxmlformats.org/drawingml/2006/table">
            <a:tbl>
              <a:tblPr/>
              <a:tblGrid>
                <a:gridCol w="1061931">
                  <a:extLst>
                    <a:ext uri="{9D8B030D-6E8A-4147-A177-3AD203B41FA5}">
                      <a16:colId xmlns:a16="http://schemas.microsoft.com/office/drawing/2014/main" val="384673377"/>
                    </a:ext>
                  </a:extLst>
                </a:gridCol>
                <a:gridCol w="3281713">
                  <a:extLst>
                    <a:ext uri="{9D8B030D-6E8A-4147-A177-3AD203B41FA5}">
                      <a16:colId xmlns:a16="http://schemas.microsoft.com/office/drawing/2014/main" val="4102701062"/>
                    </a:ext>
                  </a:extLst>
                </a:gridCol>
              </a:tblGrid>
              <a:tr h="683099">
                <a:tc>
                  <a:txBody>
                    <a:bodyPr/>
                    <a:lstStyle/>
                    <a:p>
                      <a:endParaRPr lang="en-GB" dirty="0"/>
                    </a:p>
                  </a:txBody>
                  <a:tcPr>
                    <a:lnL w="12700" cmpd="sng">
                      <a:solidFill>
                        <a:schemeClr val="tx1"/>
                      </a:solidFill>
                      <a:prstDash val="sysDash"/>
                    </a:lnL>
                    <a:lnR w="12700" cap="flat" cmpd="sng" algn="ctr">
                      <a:solidFill>
                        <a:schemeClr val="tx1"/>
                      </a:solidFill>
                      <a:prstDash val="sysDash"/>
                      <a:round/>
                      <a:headEnd type="none" w="med" len="med"/>
                      <a:tailEnd type="none" w="med" len="med"/>
                    </a:lnR>
                    <a:lnT w="12700" cmpd="sng">
                      <a:solidFill>
                        <a:schemeClr val="tx1"/>
                      </a:solidFill>
                      <a:prstDash val="sysDash"/>
                    </a:lnT>
                    <a:lnB w="12700" cap="flat" cmpd="sng" algn="ctr">
                      <a:solidFill>
                        <a:schemeClr val="tx1"/>
                      </a:solidFill>
                      <a:prstDash val="sysDash"/>
                      <a:round/>
                      <a:headEnd type="none" w="med" len="med"/>
                      <a:tailEnd type="none" w="med" len="med"/>
                    </a:lnB>
                    <a:solidFill>
                      <a:srgbClr val="00B0F0"/>
                    </a:solidFill>
                  </a:tcPr>
                </a:tc>
                <a:tc>
                  <a:txBody>
                    <a:bodyPr/>
                    <a:lstStyle/>
                    <a:p>
                      <a:endParaRPr lang="en-GB" dirty="0"/>
                    </a:p>
                  </a:txBody>
                  <a:tcPr>
                    <a:lnL w="12700" cap="flat" cmpd="sng" algn="ctr">
                      <a:solidFill>
                        <a:schemeClr val="tx1"/>
                      </a:solidFill>
                      <a:prstDash val="sysDash"/>
                      <a:round/>
                      <a:headEnd type="none" w="med" len="med"/>
                      <a:tailEnd type="none" w="med" len="med"/>
                    </a:lnL>
                    <a:lnR w="12700" cmpd="sng">
                      <a:solidFill>
                        <a:schemeClr val="tx1"/>
                      </a:solidFill>
                      <a:prstDash val="sysDash"/>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rgbClr val="00B0F0"/>
                    </a:solidFill>
                  </a:tcPr>
                </a:tc>
                <a:extLst>
                  <a:ext uri="{0D108BD9-81ED-4DB2-BD59-A6C34878D82A}">
                    <a16:rowId xmlns:a16="http://schemas.microsoft.com/office/drawing/2014/main" val="2139782796"/>
                  </a:ext>
                </a:extLst>
              </a:tr>
              <a:tr h="1297890">
                <a:tc>
                  <a:txBody>
                    <a:bodyPr/>
                    <a:lstStyle/>
                    <a:p>
                      <a:endParaRPr lang="en-GB"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tx2">
                        <a:lumMod val="20000"/>
                        <a:lumOff val="80000"/>
                      </a:schemeClr>
                    </a:solidFill>
                  </a:tcPr>
                </a:tc>
                <a:tc>
                  <a:txBody>
                    <a:bodyPr/>
                    <a:lstStyle/>
                    <a:p>
                      <a:endParaRPr lang="en-GB" dirty="0" smtClean="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868300913"/>
                  </a:ext>
                </a:extLst>
              </a:tr>
              <a:tr h="565069">
                <a:tc>
                  <a:txBody>
                    <a:bodyPr/>
                    <a:lstStyle/>
                    <a:p>
                      <a:endParaRPr lang="en-GB"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mpd="sng">
                      <a:solidFill>
                        <a:schemeClr val="tx1"/>
                      </a:solidFill>
                      <a:prstDash val="sysDash"/>
                    </a:lnB>
                    <a:solidFill>
                      <a:schemeClr val="accent5">
                        <a:lumMod val="75000"/>
                      </a:schemeClr>
                    </a:solidFill>
                  </a:tcPr>
                </a:tc>
                <a:tc>
                  <a:txBody>
                    <a:bodyPr/>
                    <a:lstStyle/>
                    <a:p>
                      <a:endParaRPr lang="en-GB"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5">
                        <a:lumMod val="75000"/>
                      </a:schemeClr>
                    </a:solidFill>
                  </a:tcPr>
                </a:tc>
                <a:extLst>
                  <a:ext uri="{0D108BD9-81ED-4DB2-BD59-A6C34878D82A}">
                    <a16:rowId xmlns:a16="http://schemas.microsoft.com/office/drawing/2014/main" val="2038280070"/>
                  </a:ext>
                </a:extLst>
              </a:tr>
            </a:tbl>
          </a:graphicData>
        </a:graphic>
      </p:graphicFrame>
      <p:sp>
        <p:nvSpPr>
          <p:cNvPr id="8" name="Rectangle 7"/>
          <p:cNvSpPr/>
          <p:nvPr/>
        </p:nvSpPr>
        <p:spPr>
          <a:xfrm>
            <a:off x="5364088" y="4365104"/>
            <a:ext cx="1296144" cy="403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GB" b="1" dirty="0" smtClean="0"/>
              <a:t>header</a:t>
            </a:r>
            <a:endParaRPr lang="en-GB" b="1" dirty="0"/>
          </a:p>
        </p:txBody>
      </p:sp>
      <p:sp>
        <p:nvSpPr>
          <p:cNvPr id="9" name="Rectangle 8"/>
          <p:cNvSpPr/>
          <p:nvPr/>
        </p:nvSpPr>
        <p:spPr>
          <a:xfrm>
            <a:off x="5358360" y="6337480"/>
            <a:ext cx="1296144" cy="403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GB" b="1" dirty="0" smtClean="0"/>
              <a:t>footer</a:t>
            </a:r>
            <a:endParaRPr lang="en-GB" b="1" dirty="0"/>
          </a:p>
        </p:txBody>
      </p:sp>
      <p:sp>
        <p:nvSpPr>
          <p:cNvPr id="10" name="Rectangle 9"/>
          <p:cNvSpPr/>
          <p:nvPr/>
        </p:nvSpPr>
        <p:spPr>
          <a:xfrm>
            <a:off x="4860032" y="5378900"/>
            <a:ext cx="792088" cy="403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GB" b="1" dirty="0" smtClean="0"/>
              <a:t>nav</a:t>
            </a:r>
            <a:endParaRPr lang="en-GB" b="1" dirty="0"/>
          </a:p>
        </p:txBody>
      </p:sp>
      <p:sp>
        <p:nvSpPr>
          <p:cNvPr id="11" name="Rectangle 10"/>
          <p:cNvSpPr/>
          <p:nvPr/>
        </p:nvSpPr>
        <p:spPr>
          <a:xfrm>
            <a:off x="6095750" y="5378900"/>
            <a:ext cx="792088" cy="403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GB" b="1" dirty="0" smtClean="0"/>
              <a:t>main</a:t>
            </a:r>
            <a:endParaRPr lang="en-GB" b="1" dirty="0"/>
          </a:p>
        </p:txBody>
      </p:sp>
      <p:sp>
        <p:nvSpPr>
          <p:cNvPr id="13" name="Down Arrow 12"/>
          <p:cNvSpPr/>
          <p:nvPr/>
        </p:nvSpPr>
        <p:spPr>
          <a:xfrm>
            <a:off x="6607648" y="3789040"/>
            <a:ext cx="484632" cy="4343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78868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Placing grid items</a:t>
            </a:r>
            <a:endParaRPr lang="en-GB" dirty="0"/>
          </a:p>
        </p:txBody>
      </p:sp>
      <p:sp>
        <p:nvSpPr>
          <p:cNvPr id="3" name="Content Placeholder 2"/>
          <p:cNvSpPr>
            <a:spLocks noGrp="1"/>
          </p:cNvSpPr>
          <p:nvPr>
            <p:ph sz="half" idx="1"/>
          </p:nvPr>
        </p:nvSpPr>
        <p:spPr/>
        <p:txBody>
          <a:bodyPr/>
          <a:lstStyle/>
          <a:p>
            <a:r>
              <a:rPr lang="en-GB" sz="2000" dirty="0" smtClean="0"/>
              <a:t>Finally we need to position (assign) our HTML items (like &lt;header&gt;) into the named grid areas using </a:t>
            </a:r>
            <a:r>
              <a:rPr lang="en-GB" sz="2000" b="1" dirty="0" smtClean="0">
                <a:solidFill>
                  <a:srgbClr val="7030A0"/>
                </a:solidFill>
                <a:latin typeface="Courier New" panose="02070309020205020404" pitchFamily="49" charset="0"/>
                <a:cs typeface="Courier New" panose="02070309020205020404" pitchFamily="49" charset="0"/>
              </a:rPr>
              <a:t>grid-area</a:t>
            </a:r>
          </a:p>
          <a:p>
            <a:pPr marL="0" indent="0">
              <a:buNone/>
            </a:pPr>
            <a:endParaRPr lang="en-GB" sz="2000" dirty="0"/>
          </a:p>
        </p:txBody>
      </p:sp>
      <p:sp>
        <p:nvSpPr>
          <p:cNvPr id="4" name="Content Placeholder 3"/>
          <p:cNvSpPr>
            <a:spLocks noGrp="1"/>
          </p:cNvSpPr>
          <p:nvPr>
            <p:ph sz="half" idx="2"/>
          </p:nvPr>
        </p:nvSpPr>
        <p:spPr>
          <a:xfrm>
            <a:off x="4744346" y="4873875"/>
            <a:ext cx="4038600" cy="1651469"/>
          </a:xfrm>
        </p:spPr>
        <p:txBody>
          <a:bodyPr/>
          <a:lstStyle/>
          <a:p>
            <a:r>
              <a:rPr lang="en-GB" sz="2000" dirty="0" smtClean="0"/>
              <a:t>Here the grid areas are shown in grey boxes. In this example, their names happen to be the same as those of the HTML elements that we want to put in them</a:t>
            </a:r>
            <a:endParaRPr lang="en-GB" sz="2000" dirty="0"/>
          </a:p>
        </p:txBody>
      </p:sp>
      <p:sp>
        <p:nvSpPr>
          <p:cNvPr id="7" name="Rectangle 6"/>
          <p:cNvSpPr/>
          <p:nvPr/>
        </p:nvSpPr>
        <p:spPr>
          <a:xfrm>
            <a:off x="5364088" y="1959402"/>
            <a:ext cx="1296144" cy="403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GB" b="1" dirty="0" smtClean="0"/>
              <a:t>header</a:t>
            </a:r>
            <a:endParaRPr lang="en-GB" b="1" dirty="0"/>
          </a:p>
        </p:txBody>
      </p:sp>
      <p:sp>
        <p:nvSpPr>
          <p:cNvPr id="8" name="Rectangle 7"/>
          <p:cNvSpPr/>
          <p:nvPr/>
        </p:nvSpPr>
        <p:spPr>
          <a:xfrm>
            <a:off x="5358360" y="4005064"/>
            <a:ext cx="1296144" cy="403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GB" b="1" dirty="0" smtClean="0"/>
              <a:t>footer</a:t>
            </a:r>
            <a:endParaRPr lang="en-GB" b="1" dirty="0"/>
          </a:p>
        </p:txBody>
      </p:sp>
      <p:sp>
        <p:nvSpPr>
          <p:cNvPr id="9" name="Rectangle 8"/>
          <p:cNvSpPr/>
          <p:nvPr/>
        </p:nvSpPr>
        <p:spPr>
          <a:xfrm>
            <a:off x="4860032" y="2973198"/>
            <a:ext cx="792088" cy="403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GB" b="1" dirty="0" smtClean="0"/>
              <a:t>nav</a:t>
            </a:r>
            <a:endParaRPr lang="en-GB" b="1" dirty="0"/>
          </a:p>
        </p:txBody>
      </p:sp>
      <p:sp>
        <p:nvSpPr>
          <p:cNvPr id="10" name="Rectangle 9"/>
          <p:cNvSpPr/>
          <p:nvPr/>
        </p:nvSpPr>
        <p:spPr>
          <a:xfrm>
            <a:off x="6095750" y="2973198"/>
            <a:ext cx="792088" cy="403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GB" b="1" dirty="0" smtClean="0"/>
              <a:t>main</a:t>
            </a:r>
            <a:endParaRPr lang="en-GB" b="1" dirty="0"/>
          </a:p>
        </p:txBody>
      </p:sp>
      <p:sp>
        <p:nvSpPr>
          <p:cNvPr id="12" name="Content Placeholder 3"/>
          <p:cNvSpPr txBox="1">
            <a:spLocks/>
          </p:cNvSpPr>
          <p:nvPr/>
        </p:nvSpPr>
        <p:spPr bwMode="auto">
          <a:xfrm>
            <a:off x="827584" y="3356992"/>
            <a:ext cx="3672408" cy="3384376"/>
          </a:xfrm>
          <a:prstGeom prst="rect">
            <a:avLst/>
          </a:prstGeom>
          <a:solidFill>
            <a:schemeClr val="bg1">
              <a:lumMod val="95000"/>
            </a:schemeClr>
          </a:solidFill>
          <a:ln w="9525">
            <a:solidFill>
              <a:schemeClr val="tx1"/>
            </a:solidFill>
            <a:miter lim="800000"/>
            <a:headEnd/>
            <a:tailEnd/>
          </a:ln>
        </p:spPr>
        <p:txBody>
          <a:bodyPr/>
          <a:lstStyle/>
          <a:p>
            <a:pPr lvl="0" eaLnBrk="0" hangingPunct="0"/>
            <a:r>
              <a:rPr lang="en-US" altLang="en-US" dirty="0" smtClean="0">
                <a:latin typeface="+mj-lt"/>
                <a:cs typeface="Courier New" panose="02070309020205020404" pitchFamily="49" charset="0"/>
              </a:rPr>
              <a:t>header </a:t>
            </a:r>
            <a:r>
              <a:rPr lang="en-US" altLang="en-US" dirty="0">
                <a:latin typeface="+mj-lt"/>
                <a:cs typeface="Courier New" panose="02070309020205020404" pitchFamily="49" charset="0"/>
              </a:rPr>
              <a:t>{</a:t>
            </a:r>
          </a:p>
          <a:p>
            <a:pPr lvl="0" eaLnBrk="0" hangingPunct="0"/>
            <a:r>
              <a:rPr lang="en-US" altLang="en-US" dirty="0">
                <a:latin typeface="+mj-lt"/>
                <a:cs typeface="Courier New" panose="02070309020205020404" pitchFamily="49" charset="0"/>
              </a:rPr>
              <a:t>	</a:t>
            </a:r>
            <a:r>
              <a:rPr lang="en-US" altLang="en-US" dirty="0" smtClean="0">
                <a:latin typeface="+mj-lt"/>
                <a:cs typeface="Courier New" panose="02070309020205020404" pitchFamily="49" charset="0"/>
              </a:rPr>
              <a:t>grid-area</a:t>
            </a:r>
            <a:r>
              <a:rPr lang="en-US" altLang="en-US" dirty="0">
                <a:latin typeface="+mj-lt"/>
                <a:cs typeface="Courier New" panose="02070309020205020404" pitchFamily="49" charset="0"/>
              </a:rPr>
              <a:t>: header;</a:t>
            </a:r>
          </a:p>
          <a:p>
            <a:pPr lvl="0" eaLnBrk="0" hangingPunct="0"/>
            <a:r>
              <a:rPr lang="en-US" altLang="en-US" dirty="0" smtClean="0">
                <a:latin typeface="+mj-lt"/>
                <a:cs typeface="Courier New" panose="02070309020205020404" pitchFamily="49" charset="0"/>
              </a:rPr>
              <a:t>}</a:t>
            </a:r>
          </a:p>
          <a:p>
            <a:pPr lvl="0" eaLnBrk="0" hangingPunct="0"/>
            <a:r>
              <a:rPr lang="en-US" altLang="en-US" dirty="0" smtClean="0">
                <a:latin typeface="+mj-lt"/>
                <a:cs typeface="Courier New" panose="02070309020205020404" pitchFamily="49" charset="0"/>
              </a:rPr>
              <a:t>nav </a:t>
            </a:r>
            <a:r>
              <a:rPr lang="en-US" altLang="en-US" dirty="0">
                <a:latin typeface="+mj-lt"/>
                <a:cs typeface="Courier New" panose="02070309020205020404" pitchFamily="49" charset="0"/>
              </a:rPr>
              <a:t>{</a:t>
            </a:r>
          </a:p>
          <a:p>
            <a:pPr lvl="0" eaLnBrk="0" hangingPunct="0"/>
            <a:r>
              <a:rPr lang="en-US" altLang="en-US" dirty="0">
                <a:latin typeface="+mj-lt"/>
                <a:cs typeface="Courier New" panose="02070309020205020404" pitchFamily="49" charset="0"/>
              </a:rPr>
              <a:t>	</a:t>
            </a:r>
            <a:r>
              <a:rPr lang="en-US" altLang="en-US" dirty="0" smtClean="0">
                <a:latin typeface="+mj-lt"/>
                <a:cs typeface="Courier New" panose="02070309020205020404" pitchFamily="49" charset="0"/>
              </a:rPr>
              <a:t>grid-area</a:t>
            </a:r>
            <a:r>
              <a:rPr lang="en-US" altLang="en-US" dirty="0">
                <a:latin typeface="+mj-lt"/>
                <a:cs typeface="Courier New" panose="02070309020205020404" pitchFamily="49" charset="0"/>
              </a:rPr>
              <a:t>: nav;</a:t>
            </a:r>
          </a:p>
          <a:p>
            <a:pPr lvl="0" eaLnBrk="0" hangingPunct="0"/>
            <a:r>
              <a:rPr lang="en-US" altLang="en-US" dirty="0" smtClean="0">
                <a:latin typeface="+mj-lt"/>
                <a:cs typeface="Courier New" panose="02070309020205020404" pitchFamily="49" charset="0"/>
              </a:rPr>
              <a:t>}</a:t>
            </a:r>
            <a:endParaRPr lang="en-US" altLang="en-US" dirty="0">
              <a:latin typeface="+mj-lt"/>
              <a:cs typeface="Courier New" panose="02070309020205020404" pitchFamily="49" charset="0"/>
            </a:endParaRPr>
          </a:p>
          <a:p>
            <a:pPr lvl="0" eaLnBrk="0" hangingPunct="0"/>
            <a:r>
              <a:rPr lang="en-US" altLang="en-US" dirty="0">
                <a:latin typeface="+mj-lt"/>
                <a:cs typeface="Courier New" panose="02070309020205020404" pitchFamily="49" charset="0"/>
              </a:rPr>
              <a:t>main {</a:t>
            </a:r>
          </a:p>
          <a:p>
            <a:pPr lvl="0" eaLnBrk="0" hangingPunct="0"/>
            <a:r>
              <a:rPr lang="en-US" altLang="en-US" dirty="0">
                <a:latin typeface="+mj-lt"/>
                <a:cs typeface="Courier New" panose="02070309020205020404" pitchFamily="49" charset="0"/>
              </a:rPr>
              <a:t>	</a:t>
            </a:r>
            <a:r>
              <a:rPr lang="en-US" altLang="en-US" dirty="0" smtClean="0">
                <a:latin typeface="+mj-lt"/>
                <a:cs typeface="Courier New" panose="02070309020205020404" pitchFamily="49" charset="0"/>
              </a:rPr>
              <a:t>grid-area</a:t>
            </a:r>
            <a:r>
              <a:rPr lang="en-US" altLang="en-US" dirty="0">
                <a:latin typeface="+mj-lt"/>
                <a:cs typeface="Courier New" panose="02070309020205020404" pitchFamily="49" charset="0"/>
              </a:rPr>
              <a:t>: main;</a:t>
            </a:r>
          </a:p>
          <a:p>
            <a:pPr lvl="0" eaLnBrk="0" hangingPunct="0"/>
            <a:r>
              <a:rPr lang="en-US" altLang="en-US" dirty="0" smtClean="0">
                <a:latin typeface="+mj-lt"/>
                <a:cs typeface="Courier New" panose="02070309020205020404" pitchFamily="49" charset="0"/>
              </a:rPr>
              <a:t>}</a:t>
            </a:r>
          </a:p>
          <a:p>
            <a:pPr lvl="0" eaLnBrk="0" hangingPunct="0"/>
            <a:r>
              <a:rPr lang="en-US" altLang="en-US" dirty="0" smtClean="0">
                <a:latin typeface="+mj-lt"/>
                <a:cs typeface="Courier New" panose="02070309020205020404" pitchFamily="49" charset="0"/>
              </a:rPr>
              <a:t>footer </a:t>
            </a:r>
            <a:r>
              <a:rPr lang="en-US" altLang="en-US" dirty="0">
                <a:latin typeface="+mj-lt"/>
                <a:cs typeface="Courier New" panose="02070309020205020404" pitchFamily="49" charset="0"/>
              </a:rPr>
              <a:t>{</a:t>
            </a:r>
          </a:p>
          <a:p>
            <a:pPr lvl="0" eaLnBrk="0" hangingPunct="0"/>
            <a:r>
              <a:rPr lang="en-US" altLang="en-US" dirty="0">
                <a:latin typeface="+mj-lt"/>
                <a:cs typeface="Courier New" panose="02070309020205020404" pitchFamily="49" charset="0"/>
              </a:rPr>
              <a:t>	</a:t>
            </a:r>
            <a:r>
              <a:rPr lang="en-US" altLang="en-US" dirty="0" smtClean="0">
                <a:latin typeface="+mj-lt"/>
                <a:cs typeface="Courier New" panose="02070309020205020404" pitchFamily="49" charset="0"/>
              </a:rPr>
              <a:t>grid-area</a:t>
            </a:r>
            <a:r>
              <a:rPr lang="en-US" altLang="en-US" dirty="0">
                <a:latin typeface="+mj-lt"/>
                <a:cs typeface="Courier New" panose="02070309020205020404" pitchFamily="49" charset="0"/>
              </a:rPr>
              <a:t>: footer</a:t>
            </a:r>
            <a:r>
              <a:rPr lang="en-US" altLang="en-US" dirty="0" smtClean="0">
                <a:latin typeface="+mj-lt"/>
                <a:cs typeface="Courier New" panose="02070309020205020404" pitchFamily="49" charset="0"/>
              </a:rPr>
              <a:t>;</a:t>
            </a:r>
            <a:endParaRPr lang="en-US" altLang="en-US" dirty="0">
              <a:latin typeface="+mj-lt"/>
              <a:cs typeface="Courier New" panose="02070309020205020404" pitchFamily="49" charset="0"/>
            </a:endParaRPr>
          </a:p>
          <a:p>
            <a:pPr lvl="0" eaLnBrk="0" hangingPunct="0"/>
            <a:r>
              <a:rPr lang="en-US" altLang="en-US" dirty="0">
                <a:latin typeface="+mj-lt"/>
                <a:cs typeface="Courier New" panose="02070309020205020404" pitchFamily="49" charset="0"/>
              </a:rPr>
              <a:t>}</a:t>
            </a:r>
            <a:endParaRPr lang="en-US" altLang="en-US" dirty="0" smtClean="0">
              <a:latin typeface="+mj-lt"/>
              <a:cs typeface="Courier New" panose="02070309020205020404" pitchFamily="49" charset="0"/>
            </a:endParaRPr>
          </a:p>
        </p:txBody>
      </p:sp>
      <p:pic>
        <p:nvPicPr>
          <p:cNvPr id="15" name="Picture 14"/>
          <p:cNvPicPr>
            <a:picLocks noChangeAspect="1"/>
          </p:cNvPicPr>
          <p:nvPr/>
        </p:nvPicPr>
        <p:blipFill>
          <a:blip r:embed="rId3"/>
          <a:stretch>
            <a:fillRect/>
          </a:stretch>
        </p:blipFill>
        <p:spPr>
          <a:xfrm>
            <a:off x="4716016" y="1844824"/>
            <a:ext cx="4339452" cy="2647145"/>
          </a:xfrm>
          <a:prstGeom prst="rect">
            <a:avLst/>
          </a:prstGeom>
        </p:spPr>
      </p:pic>
      <p:graphicFrame>
        <p:nvGraphicFramePr>
          <p:cNvPr id="14" name="Table 13"/>
          <p:cNvGraphicFramePr>
            <a:graphicFrameLocks noGrp="1"/>
          </p:cNvGraphicFramePr>
          <p:nvPr>
            <p:extLst>
              <p:ext uri="{D42A27DB-BD31-4B8C-83A1-F6EECF244321}">
                <p14:modId xmlns:p14="http://schemas.microsoft.com/office/powerpoint/2010/main" val="1121024993"/>
              </p:ext>
            </p:extLst>
          </p:nvPr>
        </p:nvGraphicFramePr>
        <p:xfrm>
          <a:off x="4716016" y="1861974"/>
          <a:ext cx="4343644" cy="2647146"/>
        </p:xfrm>
        <a:graphic>
          <a:graphicData uri="http://schemas.openxmlformats.org/drawingml/2006/table">
            <a:tbl>
              <a:tblPr/>
              <a:tblGrid>
                <a:gridCol w="1152128">
                  <a:extLst>
                    <a:ext uri="{9D8B030D-6E8A-4147-A177-3AD203B41FA5}">
                      <a16:colId xmlns:a16="http://schemas.microsoft.com/office/drawing/2014/main" val="384673377"/>
                    </a:ext>
                  </a:extLst>
                </a:gridCol>
                <a:gridCol w="3191516">
                  <a:extLst>
                    <a:ext uri="{9D8B030D-6E8A-4147-A177-3AD203B41FA5}">
                      <a16:colId xmlns:a16="http://schemas.microsoft.com/office/drawing/2014/main" val="4102701062"/>
                    </a:ext>
                  </a:extLst>
                </a:gridCol>
              </a:tblGrid>
              <a:tr h="708755">
                <a:tc>
                  <a:txBody>
                    <a:bodyPr/>
                    <a:lstStyle/>
                    <a:p>
                      <a:endParaRPr lang="en-GB" dirty="0"/>
                    </a:p>
                  </a:txBody>
                  <a:tcPr>
                    <a:lnL w="12700" cmpd="sng">
                      <a:solidFill>
                        <a:schemeClr val="tx1"/>
                      </a:solidFill>
                      <a:prstDash val="sysDash"/>
                    </a:lnL>
                    <a:lnR w="12700" cap="flat" cmpd="sng" algn="ctr">
                      <a:solidFill>
                        <a:schemeClr val="tx1"/>
                      </a:solidFill>
                      <a:prstDash val="sysDash"/>
                      <a:round/>
                      <a:headEnd type="none" w="med" len="med"/>
                      <a:tailEnd type="none" w="med" len="med"/>
                    </a:lnR>
                    <a:lnT w="12700" cmpd="sng">
                      <a:solidFill>
                        <a:schemeClr val="tx1"/>
                      </a:solidFill>
                      <a:prstDash val="sysDash"/>
                    </a:lnT>
                    <a:lnB w="12700" cap="flat" cmpd="sng" algn="ctr">
                      <a:solidFill>
                        <a:schemeClr val="tx1"/>
                      </a:solidFill>
                      <a:prstDash val="sysDash"/>
                      <a:round/>
                      <a:headEnd type="none" w="med" len="med"/>
                      <a:tailEnd type="none" w="med" len="med"/>
                    </a:lnB>
                    <a:noFill/>
                  </a:tcPr>
                </a:tc>
                <a:tc>
                  <a:txBody>
                    <a:bodyPr/>
                    <a:lstStyle/>
                    <a:p>
                      <a:endParaRPr lang="en-GB" dirty="0"/>
                    </a:p>
                  </a:txBody>
                  <a:tcPr>
                    <a:lnL w="12700" cap="flat" cmpd="sng" algn="ctr">
                      <a:solidFill>
                        <a:schemeClr val="tx1"/>
                      </a:solidFill>
                      <a:prstDash val="sysDash"/>
                      <a:round/>
                      <a:headEnd type="none" w="med" len="med"/>
                      <a:tailEnd type="none" w="med" len="med"/>
                    </a:lnL>
                    <a:lnR w="12700" cmpd="sng">
                      <a:solidFill>
                        <a:schemeClr val="tx1"/>
                      </a:solidFill>
                      <a:prstDash val="sysDash"/>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2139782796"/>
                  </a:ext>
                </a:extLst>
              </a:tr>
              <a:tr h="1378262">
                <a:tc>
                  <a:txBody>
                    <a:bodyPr/>
                    <a:lstStyle/>
                    <a:p>
                      <a:endParaRPr lang="en-GB"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tc>
                  <a:txBody>
                    <a:bodyPr/>
                    <a:lstStyle/>
                    <a:p>
                      <a:endParaRPr lang="en-GB" dirty="0" smtClean="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3868300913"/>
                  </a:ext>
                </a:extLst>
              </a:tr>
              <a:tr h="560129">
                <a:tc>
                  <a:txBody>
                    <a:bodyPr/>
                    <a:lstStyle/>
                    <a:p>
                      <a:endParaRPr lang="en-GB"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mpd="sng">
                      <a:solidFill>
                        <a:schemeClr val="tx1"/>
                      </a:solidFill>
                      <a:prstDash val="sysDash"/>
                    </a:lnB>
                    <a:noFill/>
                  </a:tcPr>
                </a:tc>
                <a:tc>
                  <a:txBody>
                    <a:bodyPr/>
                    <a:lstStyle/>
                    <a:p>
                      <a:endParaRPr lang="en-GB"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2038280070"/>
                  </a:ext>
                </a:extLst>
              </a:tr>
            </a:tbl>
          </a:graphicData>
        </a:graphic>
      </p:graphicFrame>
    </p:spTree>
    <p:extLst>
      <p:ext uri="{BB962C8B-B14F-4D97-AF65-F5344CB8AC3E}">
        <p14:creationId xmlns:p14="http://schemas.microsoft.com/office/powerpoint/2010/main" val="84437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P spid="8" grpId="0" animBg="1"/>
      <p:bldP spid="9" grpId="0" animBg="1"/>
      <p:bldP spid="10"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We can create a range of grids</a:t>
            </a:r>
            <a:endParaRPr lang="en-GB" dirty="0"/>
          </a:p>
        </p:txBody>
      </p:sp>
      <p:sp>
        <p:nvSpPr>
          <p:cNvPr id="3" name="Content Placeholder 2"/>
          <p:cNvSpPr>
            <a:spLocks noGrp="1"/>
          </p:cNvSpPr>
          <p:nvPr>
            <p:ph idx="1"/>
          </p:nvPr>
        </p:nvSpPr>
        <p:spPr/>
        <p:txBody>
          <a:bodyPr/>
          <a:lstStyle/>
          <a:p>
            <a:r>
              <a:rPr lang="en-GB" sz="2800" dirty="0" smtClean="0"/>
              <a:t>Grid is a very useful tool. We can create a range of grids (for example: 2 columns, 3 rows; 3 columns, 3 rows; 2 columns, 2 rows etc.) depending on what layout we need</a:t>
            </a:r>
            <a:endParaRPr lang="en-GB" sz="2800" dirty="0"/>
          </a:p>
        </p:txBody>
      </p:sp>
      <p:pic>
        <p:nvPicPr>
          <p:cNvPr id="11" name="Picture 10"/>
          <p:cNvPicPr>
            <a:picLocks noChangeAspect="1"/>
          </p:cNvPicPr>
          <p:nvPr/>
        </p:nvPicPr>
        <p:blipFill>
          <a:blip r:embed="rId3"/>
          <a:stretch>
            <a:fillRect/>
          </a:stretch>
        </p:blipFill>
        <p:spPr>
          <a:xfrm>
            <a:off x="251520" y="4004602"/>
            <a:ext cx="3779687" cy="2427947"/>
          </a:xfrm>
          <a:prstGeom prst="rect">
            <a:avLst/>
          </a:prstGeom>
        </p:spPr>
      </p:pic>
      <p:pic>
        <p:nvPicPr>
          <p:cNvPr id="12" name="Picture 11"/>
          <p:cNvPicPr>
            <a:picLocks noChangeAspect="1"/>
          </p:cNvPicPr>
          <p:nvPr/>
        </p:nvPicPr>
        <p:blipFill>
          <a:blip r:embed="rId4"/>
          <a:stretch>
            <a:fillRect/>
          </a:stretch>
        </p:blipFill>
        <p:spPr>
          <a:xfrm>
            <a:off x="4187327" y="4004603"/>
            <a:ext cx="4849169" cy="2427947"/>
          </a:xfrm>
          <a:prstGeom prst="rect">
            <a:avLst/>
          </a:prstGeom>
        </p:spPr>
      </p:pic>
      <p:cxnSp>
        <p:nvCxnSpPr>
          <p:cNvPr id="18" name="Straight Connector 17"/>
          <p:cNvCxnSpPr/>
          <p:nvPr/>
        </p:nvCxnSpPr>
        <p:spPr>
          <a:xfrm>
            <a:off x="5148064" y="4004602"/>
            <a:ext cx="0" cy="2427947"/>
          </a:xfrm>
          <a:prstGeom prst="line">
            <a:avLst/>
          </a:prstGeom>
          <a:ln w="38100">
            <a:solidFill>
              <a:schemeClr val="tx1">
                <a:lumMod val="75000"/>
                <a:lumOff val="25000"/>
              </a:schemeClr>
            </a:solidFill>
            <a:prstDash val="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8003750" y="4077072"/>
            <a:ext cx="0" cy="2427947"/>
          </a:xfrm>
          <a:prstGeom prst="line">
            <a:avLst/>
          </a:prstGeom>
          <a:ln w="38100">
            <a:solidFill>
              <a:schemeClr val="tx1">
                <a:lumMod val="75000"/>
                <a:lumOff val="25000"/>
              </a:schemeClr>
            </a:solidFill>
            <a:prstDash val="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4187327" y="4077072"/>
            <a:ext cx="0" cy="2427947"/>
          </a:xfrm>
          <a:prstGeom prst="line">
            <a:avLst/>
          </a:prstGeom>
          <a:ln w="38100">
            <a:solidFill>
              <a:schemeClr val="tx1">
                <a:lumMod val="75000"/>
                <a:lumOff val="25000"/>
              </a:schemeClr>
            </a:solidFill>
            <a:prstDash val="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9036496" y="4077072"/>
            <a:ext cx="0" cy="2427947"/>
          </a:xfrm>
          <a:prstGeom prst="line">
            <a:avLst/>
          </a:prstGeom>
          <a:ln w="38100">
            <a:solidFill>
              <a:schemeClr val="tx1">
                <a:lumMod val="75000"/>
                <a:lumOff val="25000"/>
              </a:schemeClr>
            </a:solidFill>
            <a:prstDash val="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187327" y="4004602"/>
            <a:ext cx="4849169" cy="0"/>
          </a:xfrm>
          <a:prstGeom prst="line">
            <a:avLst/>
          </a:prstGeom>
          <a:ln w="38100">
            <a:solidFill>
              <a:schemeClr val="tx1">
                <a:lumMod val="75000"/>
                <a:lumOff val="25000"/>
              </a:schemeClr>
            </a:solidFill>
            <a:prstDash val="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a:off x="4187327" y="4653136"/>
            <a:ext cx="4849169" cy="0"/>
          </a:xfrm>
          <a:prstGeom prst="line">
            <a:avLst/>
          </a:prstGeom>
          <a:ln w="38100">
            <a:solidFill>
              <a:schemeClr val="tx1">
                <a:lumMod val="75000"/>
                <a:lumOff val="25000"/>
              </a:schemeClr>
            </a:solidFill>
            <a:prstDash val="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a:off x="4139952" y="5949280"/>
            <a:ext cx="4849169" cy="0"/>
          </a:xfrm>
          <a:prstGeom prst="line">
            <a:avLst/>
          </a:prstGeom>
          <a:ln w="38100">
            <a:solidFill>
              <a:schemeClr val="tx1">
                <a:lumMod val="75000"/>
                <a:lumOff val="25000"/>
              </a:schemeClr>
            </a:solidFill>
            <a:prstDash val="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a:off x="4187327" y="6432549"/>
            <a:ext cx="4849169" cy="0"/>
          </a:xfrm>
          <a:prstGeom prst="line">
            <a:avLst/>
          </a:prstGeom>
          <a:ln w="38100">
            <a:solidFill>
              <a:schemeClr val="tx1">
                <a:lumMod val="75000"/>
                <a:lumOff val="25000"/>
              </a:schemeClr>
            </a:solidFill>
            <a:prstDash val="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251520" y="4004602"/>
            <a:ext cx="0" cy="2427947"/>
          </a:xfrm>
          <a:prstGeom prst="line">
            <a:avLst/>
          </a:prstGeom>
          <a:ln w="38100">
            <a:solidFill>
              <a:schemeClr val="tx1">
                <a:lumMod val="75000"/>
                <a:lumOff val="25000"/>
              </a:schemeClr>
            </a:solidFill>
            <a:prstDash val="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1259632" y="4077072"/>
            <a:ext cx="0" cy="2427947"/>
          </a:xfrm>
          <a:prstGeom prst="line">
            <a:avLst/>
          </a:prstGeom>
          <a:ln w="38100">
            <a:solidFill>
              <a:schemeClr val="tx1">
                <a:lumMod val="75000"/>
                <a:lumOff val="25000"/>
              </a:schemeClr>
            </a:solidFill>
            <a:prstDash val="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4031207" y="4077072"/>
            <a:ext cx="0" cy="2427947"/>
          </a:xfrm>
          <a:prstGeom prst="line">
            <a:avLst/>
          </a:prstGeom>
          <a:ln w="38100">
            <a:solidFill>
              <a:schemeClr val="tx1">
                <a:lumMod val="75000"/>
                <a:lumOff val="25000"/>
              </a:schemeClr>
            </a:solidFill>
            <a:prstDash val="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H="1">
            <a:off x="251521" y="4004602"/>
            <a:ext cx="3779686" cy="0"/>
          </a:xfrm>
          <a:prstGeom prst="line">
            <a:avLst/>
          </a:prstGeom>
          <a:ln w="38100">
            <a:solidFill>
              <a:schemeClr val="tx1">
                <a:lumMod val="75000"/>
                <a:lumOff val="25000"/>
              </a:schemeClr>
            </a:solidFill>
            <a:prstDash val="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H="1">
            <a:off x="251521" y="4659052"/>
            <a:ext cx="3779686" cy="0"/>
          </a:xfrm>
          <a:prstGeom prst="line">
            <a:avLst/>
          </a:prstGeom>
          <a:ln w="38100">
            <a:solidFill>
              <a:schemeClr val="tx1">
                <a:lumMod val="75000"/>
                <a:lumOff val="25000"/>
              </a:schemeClr>
            </a:solidFill>
            <a:prstDash val="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251520" y="5947939"/>
            <a:ext cx="3779686" cy="0"/>
          </a:xfrm>
          <a:prstGeom prst="line">
            <a:avLst/>
          </a:prstGeom>
          <a:ln w="38100">
            <a:solidFill>
              <a:schemeClr val="tx1">
                <a:lumMod val="75000"/>
                <a:lumOff val="25000"/>
              </a:schemeClr>
            </a:solidFill>
            <a:prstDash val="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H="1">
            <a:off x="251521" y="6381328"/>
            <a:ext cx="3779686" cy="0"/>
          </a:xfrm>
          <a:prstGeom prst="line">
            <a:avLst/>
          </a:prstGeom>
          <a:ln w="38100">
            <a:solidFill>
              <a:schemeClr val="tx1">
                <a:lumMod val="75000"/>
                <a:lumOff val="25000"/>
              </a:schemeClr>
            </a:solidFill>
            <a:prstDash val="dash"/>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939542"/>
      </p:ext>
    </p:extLst>
  </p:cSld>
  <p:clrMapOvr>
    <a:masterClrMapping/>
  </p:clrMapOvr>
  <p:timing>
    <p:tnLst>
      <p:par>
        <p:cTn id="1" dur="indefinite" restart="never" nodeType="tmRoot"/>
      </p:par>
    </p:tn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lumMod val="75000"/>
              <a:lumOff val="25000"/>
            </a:schemeClr>
          </a:solidFill>
          <a:tailEnd type="arrow"/>
        </a:ln>
      </a:spPr>
      <a:bodyPr/>
      <a:lstStyle/>
      <a:style>
        <a:lnRef idx="2">
          <a:schemeClr val="accent1"/>
        </a:lnRef>
        <a:fillRef idx="0">
          <a:schemeClr val="accent1"/>
        </a:fillRef>
        <a:effectRef idx="1">
          <a:schemeClr val="accent1"/>
        </a:effectRef>
        <a:fontRef idx="minor">
          <a:schemeClr val="tx1"/>
        </a:fontRef>
      </a:style>
    </a:lnDef>
    <a:txDef>
      <a:spPr>
        <a:solidFill>
          <a:schemeClr val="bg1"/>
        </a:solidFill>
        <a:ln>
          <a:solidFill>
            <a:schemeClr val="bg1">
              <a:lumMod val="65000"/>
            </a:schemeClr>
          </a:solidFill>
        </a:ln>
        <a:effectLst>
          <a:outerShdw blurRad="50800" dist="38100" dir="2700000" algn="tl" rotWithShape="0">
            <a:srgbClr val="000000">
              <a:alpha val="43000"/>
            </a:srgbClr>
          </a:outerShdw>
        </a:effectLst>
      </a:spPr>
      <a:bodyPr wrap="square" rtlCol="0">
        <a:spAutoFit/>
      </a:bodyPr>
      <a:lstStyle>
        <a:defPPr>
          <a:spcAft>
            <a:spcPts val="600"/>
          </a:spcAft>
          <a:defRPr dirty="0" smtClean="0"/>
        </a:defPPr>
      </a:lstStyle>
    </a:tx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6531</TotalTime>
  <Words>354</Words>
  <Application>Microsoft Office PowerPoint</Application>
  <PresentationFormat>On-screen Show (4:3)</PresentationFormat>
  <Paragraphs>106</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ＭＳ Ｐゴシック</vt:lpstr>
      <vt:lpstr>Arial</vt:lpstr>
      <vt:lpstr>Courier New</vt:lpstr>
      <vt:lpstr>Times New Roman</vt:lpstr>
      <vt:lpstr>Wingdings</vt:lpstr>
      <vt:lpstr>Network</vt:lpstr>
      <vt:lpstr>Web Development</vt:lpstr>
      <vt:lpstr>CSS Grid Layout</vt:lpstr>
      <vt:lpstr>Grid container example </vt:lpstr>
      <vt:lpstr>Columns and row tracks</vt:lpstr>
      <vt:lpstr>Grid areas</vt:lpstr>
      <vt:lpstr>Placing grid items</vt:lpstr>
      <vt:lpstr>We can create a range of grids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Garry Elvin</dc:creator>
  <cp:lastModifiedBy>Garry Elvin</cp:lastModifiedBy>
  <cp:revision>1217</cp:revision>
  <cp:lastPrinted>2018-05-23T09:12:29Z</cp:lastPrinted>
  <dcterms:created xsi:type="dcterms:W3CDTF">2010-10-05T12:42:53Z</dcterms:created>
  <dcterms:modified xsi:type="dcterms:W3CDTF">2018-06-20T13:49:09Z</dcterms:modified>
</cp:coreProperties>
</file>